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9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35" r:id="rId4"/>
    <p:sldMasterId id="2147484148" r:id="rId5"/>
    <p:sldMasterId id="2147484825" r:id="rId6"/>
    <p:sldMasterId id="2147484838" r:id="rId7"/>
    <p:sldMasterId id="2147484851" r:id="rId8"/>
    <p:sldMasterId id="2147484864" r:id="rId9"/>
    <p:sldMasterId id="2147484877" r:id="rId10"/>
    <p:sldMasterId id="2147484890" r:id="rId11"/>
    <p:sldMasterId id="2147484903" r:id="rId12"/>
    <p:sldMasterId id="2147484916" r:id="rId13"/>
  </p:sldMasterIdLst>
  <p:notesMasterIdLst>
    <p:notesMasterId r:id="rId56"/>
  </p:notesMasterIdLst>
  <p:sldIdLst>
    <p:sldId id="310" r:id="rId14"/>
    <p:sldId id="311" r:id="rId15"/>
    <p:sldId id="312" r:id="rId16"/>
    <p:sldId id="313" r:id="rId17"/>
    <p:sldId id="339" r:id="rId18"/>
    <p:sldId id="318" r:id="rId19"/>
    <p:sldId id="319" r:id="rId20"/>
    <p:sldId id="340" r:id="rId21"/>
    <p:sldId id="320" r:id="rId22"/>
    <p:sldId id="322" r:id="rId23"/>
    <p:sldId id="321" r:id="rId24"/>
    <p:sldId id="323" r:id="rId25"/>
    <p:sldId id="338" r:id="rId26"/>
    <p:sldId id="341" r:id="rId27"/>
    <p:sldId id="324" r:id="rId28"/>
    <p:sldId id="325" r:id="rId29"/>
    <p:sldId id="342" r:id="rId30"/>
    <p:sldId id="326" r:id="rId31"/>
    <p:sldId id="343" r:id="rId32"/>
    <p:sldId id="344" r:id="rId33"/>
    <p:sldId id="345" r:id="rId34"/>
    <p:sldId id="327" r:id="rId35"/>
    <p:sldId id="328" r:id="rId36"/>
    <p:sldId id="329" r:id="rId37"/>
    <p:sldId id="330" r:id="rId38"/>
    <p:sldId id="346" r:id="rId39"/>
    <p:sldId id="331" r:id="rId40"/>
    <p:sldId id="332" r:id="rId41"/>
    <p:sldId id="347" r:id="rId42"/>
    <p:sldId id="333" r:id="rId43"/>
    <p:sldId id="348" r:id="rId44"/>
    <p:sldId id="349" r:id="rId45"/>
    <p:sldId id="350" r:id="rId46"/>
    <p:sldId id="351" r:id="rId47"/>
    <p:sldId id="315" r:id="rId48"/>
    <p:sldId id="334" r:id="rId49"/>
    <p:sldId id="316" r:id="rId50"/>
    <p:sldId id="335" r:id="rId51"/>
    <p:sldId id="336" r:id="rId52"/>
    <p:sldId id="317" r:id="rId53"/>
    <p:sldId id="337" r:id="rId54"/>
    <p:sldId id="352" r:id="rId55"/>
  </p:sldIdLst>
  <p:sldSz cx="9144000" cy="6858000" type="screen4x3"/>
  <p:notesSz cx="6858000" cy="9144000"/>
  <p:defaultTextStyle>
    <a:defPPr algn="r" rtl="1">
      <a:defRPr lang="ar-MA"/>
    </a:defPPr>
    <a:lvl1pPr algn="r" rtl="1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r" rtl="1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r" rtl="1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r" rtl="1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r" rtl="1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933">
          <p15:clr>
            <a:srgbClr val="A4A3A4"/>
          </p15:clr>
        </p15:guide>
        <p15:guide id="2" pos="2880">
          <p15:clr>
            <a:srgbClr val="A4A3A4"/>
          </p15:clr>
        </p15:guide>
        <p15:guide id="3" pos="1791">
          <p15:clr>
            <a:srgbClr val="A4A3A4"/>
          </p15:clr>
        </p15:guide>
        <p15:guide id="4" orient="horz" pos="3657">
          <p15:clr>
            <a:srgbClr val="A4A3A4"/>
          </p15:clr>
        </p15:guide>
        <p15:guide id="5" pos="106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3]" lastIdx="1" clrIdx="2"/>
  <p:cmAuthor id="4" name="Microsoft Office User" initials="Office [4]" lastIdx="1" clrIdx="3"/>
  <p:cmAuthor id="5" name="Microsoft Office User" initials="Office [5]" lastIdx="1" clrIdx="4"/>
  <p:cmAuthor id="6" name="Susan Leaper" initials="" lastIdx="2" clrIdx="5"/>
  <p:cmAuthor id="7" name="Microsoft Office User" initials="Office [8]" lastIdx="1" clrIdx="6"/>
  <p:cmAuthor id="8" name="Microsoft Office User" initials="Office [7]" lastIdx="1" clrIdx="7"/>
  <p:cmAuthor id="9" name="Microsoft Office User" initials="Office [9]" lastIdx="1" clrIdx="8"/>
  <p:cmAuthor id="10" name="Microsoft Office User" initials="Office [10]" lastIdx="1" clrIdx="9"/>
  <p:cmAuthor id="11" name="Microsoft Office User" initials="" lastIdx="1" clrIdx="10"/>
  <p:cmAuthor id="12" name="Unknown User1" initials="Unknown User1" lastIdx="1" clrIdx="11"/>
  <p:cmAuthor id="13" name="Unknown User2" initials="Unknown User2" lastIdx="1" clrIdx="12"/>
  <p:cmAuthor id="14" name="Chetna Somaiya" initials="CS" lastIdx="3" clrIdx="13">
    <p:extLst>
      <p:ext uri="{19B8F6BF-5375-455C-9EA6-DF929625EA0E}">
        <p15:presenceInfo xmlns:p15="http://schemas.microsoft.com/office/powerpoint/2012/main" userId="S::Chetna.Somaiya@pearson.com::beb44317-2430-4ffc-a211-c5eaf33a94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D0C6D-DB00-410E-BFC6-22F11A8DED0B}" v="3" dt="2023-08-26T21:21:03.744"/>
  </p1510:revLst>
</p1510:revInfo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5226" autoAdjust="0"/>
  </p:normalViewPr>
  <p:slideViewPr>
    <p:cSldViewPr>
      <p:cViewPr varScale="1">
        <p:scale>
          <a:sx n="162" d="100"/>
          <a:sy n="162" d="100"/>
        </p:scale>
        <p:origin x="1662" y="144"/>
      </p:cViewPr>
      <p:guideLst>
        <p:guide orient="horz" pos="1933"/>
        <p:guide pos="2880"/>
        <p:guide pos="1791"/>
        <p:guide orient="horz" pos="3657"/>
        <p:guide pos="10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viewProps" Target="view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nser" userId="c3146a91-e6bd-4264-bd86-e164e04bc32d" providerId="ADAL" clId="{B1AB5C0D-1084-44E5-9AC6-50347DAF40BC}"/>
    <pc:docChg chg="custSel modSld modMainMaster">
      <pc:chgData name="Paul Winser" userId="c3146a91-e6bd-4264-bd86-e164e04bc32d" providerId="ADAL" clId="{B1AB5C0D-1084-44E5-9AC6-50347DAF40BC}" dt="2023-08-21T17:10:01.934" v="83" actId="1076"/>
      <pc:docMkLst>
        <pc:docMk/>
      </pc:docMkLst>
      <pc:sldChg chg="addSp modSp">
        <pc:chgData name="Paul Winser" userId="c3146a91-e6bd-4264-bd86-e164e04bc32d" providerId="ADAL" clId="{B1AB5C0D-1084-44E5-9AC6-50347DAF40BC}" dt="2023-08-21T17:06:40.737" v="4"/>
        <pc:sldMkLst>
          <pc:docMk/>
          <pc:sldMk cId="0" sldId="310"/>
        </pc:sldMkLst>
        <pc:spChg chg="add mod">
          <ac:chgData name="Paul Winser" userId="c3146a91-e6bd-4264-bd86-e164e04bc32d" providerId="ADAL" clId="{B1AB5C0D-1084-44E5-9AC6-50347DAF40BC}" dt="2023-08-21T17:06:40.737" v="4"/>
          <ac:spMkLst>
            <pc:docMk/>
            <pc:sldMk cId="0" sldId="310"/>
            <ac:spMk id="3" creationId="{7B74FDE0-5B09-81A1-95A7-52871CE30F0E}"/>
          </ac:spMkLst>
        </pc:spChg>
      </pc:sldChg>
      <pc:sldChg chg="addSp modSp">
        <pc:chgData name="Paul Winser" userId="c3146a91-e6bd-4264-bd86-e164e04bc32d" providerId="ADAL" clId="{B1AB5C0D-1084-44E5-9AC6-50347DAF40BC}" dt="2023-08-21T17:06:41.711" v="5"/>
        <pc:sldMkLst>
          <pc:docMk/>
          <pc:sldMk cId="0" sldId="311"/>
        </pc:sldMkLst>
        <pc:spChg chg="add mod">
          <ac:chgData name="Paul Winser" userId="c3146a91-e6bd-4264-bd86-e164e04bc32d" providerId="ADAL" clId="{B1AB5C0D-1084-44E5-9AC6-50347DAF40BC}" dt="2023-08-21T17:06:41.711" v="5"/>
          <ac:spMkLst>
            <pc:docMk/>
            <pc:sldMk cId="0" sldId="311"/>
            <ac:spMk id="2" creationId="{F033E6CE-B454-9A1B-DE67-85FCC337E72A}"/>
          </ac:spMkLst>
        </pc:spChg>
      </pc:sldChg>
      <pc:sldChg chg="addSp modSp">
        <pc:chgData name="Paul Winser" userId="c3146a91-e6bd-4264-bd86-e164e04bc32d" providerId="ADAL" clId="{B1AB5C0D-1084-44E5-9AC6-50347DAF40BC}" dt="2023-08-21T17:06:42.493" v="6"/>
        <pc:sldMkLst>
          <pc:docMk/>
          <pc:sldMk cId="0" sldId="312"/>
        </pc:sldMkLst>
        <pc:spChg chg="add mod">
          <ac:chgData name="Paul Winser" userId="c3146a91-e6bd-4264-bd86-e164e04bc32d" providerId="ADAL" clId="{B1AB5C0D-1084-44E5-9AC6-50347DAF40BC}" dt="2023-08-21T17:06:42.493" v="6"/>
          <ac:spMkLst>
            <pc:docMk/>
            <pc:sldMk cId="0" sldId="312"/>
            <ac:spMk id="2" creationId="{6C3ECFE4-0F2B-376F-4A2E-3AD77D8572FE}"/>
          </ac:spMkLst>
        </pc:spChg>
      </pc:sldChg>
      <pc:sldChg chg="addSp modSp">
        <pc:chgData name="Paul Winser" userId="c3146a91-e6bd-4264-bd86-e164e04bc32d" providerId="ADAL" clId="{B1AB5C0D-1084-44E5-9AC6-50347DAF40BC}" dt="2023-08-21T17:06:43.938" v="7"/>
        <pc:sldMkLst>
          <pc:docMk/>
          <pc:sldMk cId="0" sldId="313"/>
        </pc:sldMkLst>
        <pc:spChg chg="add mod">
          <ac:chgData name="Paul Winser" userId="c3146a91-e6bd-4264-bd86-e164e04bc32d" providerId="ADAL" clId="{B1AB5C0D-1084-44E5-9AC6-50347DAF40BC}" dt="2023-08-21T17:06:43.938" v="7"/>
          <ac:spMkLst>
            <pc:docMk/>
            <pc:sldMk cId="0" sldId="313"/>
            <ac:spMk id="2" creationId="{89F7BE8A-7041-84C7-4E68-749D546C6A07}"/>
          </ac:spMkLst>
        </pc:spChg>
      </pc:sldChg>
      <pc:sldChg chg="addSp modSp">
        <pc:chgData name="Paul Winser" userId="c3146a91-e6bd-4264-bd86-e164e04bc32d" providerId="ADAL" clId="{B1AB5C0D-1084-44E5-9AC6-50347DAF40BC}" dt="2023-08-21T17:07:18.125" v="38"/>
        <pc:sldMkLst>
          <pc:docMk/>
          <pc:sldMk cId="1729618913" sldId="315"/>
        </pc:sldMkLst>
        <pc:spChg chg="add mod">
          <ac:chgData name="Paul Winser" userId="c3146a91-e6bd-4264-bd86-e164e04bc32d" providerId="ADAL" clId="{B1AB5C0D-1084-44E5-9AC6-50347DAF40BC}" dt="2023-08-21T17:07:18.125" v="38"/>
          <ac:spMkLst>
            <pc:docMk/>
            <pc:sldMk cId="1729618913" sldId="315"/>
            <ac:spMk id="2" creationId="{FF27E121-624C-FEB1-1001-4FF78FF5D698}"/>
          </ac:spMkLst>
        </pc:spChg>
      </pc:sldChg>
      <pc:sldChg chg="addSp modSp">
        <pc:chgData name="Paul Winser" userId="c3146a91-e6bd-4264-bd86-e164e04bc32d" providerId="ADAL" clId="{B1AB5C0D-1084-44E5-9AC6-50347DAF40BC}" dt="2023-08-21T17:07:19.641" v="40"/>
        <pc:sldMkLst>
          <pc:docMk/>
          <pc:sldMk cId="2150474798" sldId="316"/>
        </pc:sldMkLst>
        <pc:spChg chg="add mod">
          <ac:chgData name="Paul Winser" userId="c3146a91-e6bd-4264-bd86-e164e04bc32d" providerId="ADAL" clId="{B1AB5C0D-1084-44E5-9AC6-50347DAF40BC}" dt="2023-08-21T17:07:19.641" v="40"/>
          <ac:spMkLst>
            <pc:docMk/>
            <pc:sldMk cId="2150474798" sldId="316"/>
            <ac:spMk id="2" creationId="{5A4F7318-0781-6DFF-E48B-0BF2E0BAD554}"/>
          </ac:spMkLst>
        </pc:spChg>
      </pc:sldChg>
      <pc:sldChg chg="addSp modSp">
        <pc:chgData name="Paul Winser" userId="c3146a91-e6bd-4264-bd86-e164e04bc32d" providerId="ADAL" clId="{B1AB5C0D-1084-44E5-9AC6-50347DAF40BC}" dt="2023-08-21T17:07:22.318" v="43"/>
        <pc:sldMkLst>
          <pc:docMk/>
          <pc:sldMk cId="2447515561" sldId="317"/>
        </pc:sldMkLst>
        <pc:spChg chg="add mod">
          <ac:chgData name="Paul Winser" userId="c3146a91-e6bd-4264-bd86-e164e04bc32d" providerId="ADAL" clId="{B1AB5C0D-1084-44E5-9AC6-50347DAF40BC}" dt="2023-08-21T17:07:22.318" v="43"/>
          <ac:spMkLst>
            <pc:docMk/>
            <pc:sldMk cId="2447515561" sldId="317"/>
            <ac:spMk id="2" creationId="{BEDAFE5D-7BEE-5F83-B373-857F1C94A1B4}"/>
          </ac:spMkLst>
        </pc:spChg>
      </pc:sldChg>
      <pc:sldChg chg="addSp modSp">
        <pc:chgData name="Paul Winser" userId="c3146a91-e6bd-4264-bd86-e164e04bc32d" providerId="ADAL" clId="{B1AB5C0D-1084-44E5-9AC6-50347DAF40BC}" dt="2023-08-21T17:06:46.589" v="9"/>
        <pc:sldMkLst>
          <pc:docMk/>
          <pc:sldMk cId="198619397" sldId="318"/>
        </pc:sldMkLst>
        <pc:spChg chg="add mod">
          <ac:chgData name="Paul Winser" userId="c3146a91-e6bd-4264-bd86-e164e04bc32d" providerId="ADAL" clId="{B1AB5C0D-1084-44E5-9AC6-50347DAF40BC}" dt="2023-08-21T17:06:46.589" v="9"/>
          <ac:spMkLst>
            <pc:docMk/>
            <pc:sldMk cId="198619397" sldId="318"/>
            <ac:spMk id="4" creationId="{5D3F1DDA-F00A-B284-3DC8-945AA488123B}"/>
          </ac:spMkLst>
        </pc:spChg>
      </pc:sldChg>
      <pc:sldChg chg="addSp modSp">
        <pc:chgData name="Paul Winser" userId="c3146a91-e6bd-4264-bd86-e164e04bc32d" providerId="ADAL" clId="{B1AB5C0D-1084-44E5-9AC6-50347DAF40BC}" dt="2023-08-21T17:06:47.746" v="10"/>
        <pc:sldMkLst>
          <pc:docMk/>
          <pc:sldMk cId="3371280402" sldId="319"/>
        </pc:sldMkLst>
        <pc:spChg chg="add mod">
          <ac:chgData name="Paul Winser" userId="c3146a91-e6bd-4264-bd86-e164e04bc32d" providerId="ADAL" clId="{B1AB5C0D-1084-44E5-9AC6-50347DAF40BC}" dt="2023-08-21T17:06:47.746" v="10"/>
          <ac:spMkLst>
            <pc:docMk/>
            <pc:sldMk cId="3371280402" sldId="319"/>
            <ac:spMk id="4" creationId="{FC635BBC-DA16-CCA0-A221-4AB7E2D03219}"/>
          </ac:spMkLst>
        </pc:spChg>
      </pc:sldChg>
      <pc:sldChg chg="addSp modSp">
        <pc:chgData name="Paul Winser" userId="c3146a91-e6bd-4264-bd86-e164e04bc32d" providerId="ADAL" clId="{B1AB5C0D-1084-44E5-9AC6-50347DAF40BC}" dt="2023-08-21T17:06:50.080" v="12"/>
        <pc:sldMkLst>
          <pc:docMk/>
          <pc:sldMk cId="88541834" sldId="320"/>
        </pc:sldMkLst>
        <pc:spChg chg="add mod">
          <ac:chgData name="Paul Winser" userId="c3146a91-e6bd-4264-bd86-e164e04bc32d" providerId="ADAL" clId="{B1AB5C0D-1084-44E5-9AC6-50347DAF40BC}" dt="2023-08-21T17:06:50.080" v="12"/>
          <ac:spMkLst>
            <pc:docMk/>
            <pc:sldMk cId="88541834" sldId="320"/>
            <ac:spMk id="4" creationId="{EF1229D2-090C-E102-7ECD-7268F27DA294}"/>
          </ac:spMkLst>
        </pc:spChg>
      </pc:sldChg>
      <pc:sldChg chg="addSp modSp">
        <pc:chgData name="Paul Winser" userId="c3146a91-e6bd-4264-bd86-e164e04bc32d" providerId="ADAL" clId="{B1AB5C0D-1084-44E5-9AC6-50347DAF40BC}" dt="2023-08-21T17:06:52.175" v="14"/>
        <pc:sldMkLst>
          <pc:docMk/>
          <pc:sldMk cId="313775455" sldId="321"/>
        </pc:sldMkLst>
        <pc:spChg chg="add mod">
          <ac:chgData name="Paul Winser" userId="c3146a91-e6bd-4264-bd86-e164e04bc32d" providerId="ADAL" clId="{B1AB5C0D-1084-44E5-9AC6-50347DAF40BC}" dt="2023-08-21T17:06:52.175" v="14"/>
          <ac:spMkLst>
            <pc:docMk/>
            <pc:sldMk cId="313775455" sldId="321"/>
            <ac:spMk id="4" creationId="{286873D9-5545-798B-8CB4-D8EC6A6095A9}"/>
          </ac:spMkLst>
        </pc:spChg>
      </pc:sldChg>
      <pc:sldChg chg="addSp modSp">
        <pc:chgData name="Paul Winser" userId="c3146a91-e6bd-4264-bd86-e164e04bc32d" providerId="ADAL" clId="{B1AB5C0D-1084-44E5-9AC6-50347DAF40BC}" dt="2023-08-21T17:06:51.250" v="13"/>
        <pc:sldMkLst>
          <pc:docMk/>
          <pc:sldMk cId="971900823" sldId="322"/>
        </pc:sldMkLst>
        <pc:spChg chg="add mod">
          <ac:chgData name="Paul Winser" userId="c3146a91-e6bd-4264-bd86-e164e04bc32d" providerId="ADAL" clId="{B1AB5C0D-1084-44E5-9AC6-50347DAF40BC}" dt="2023-08-21T17:06:51.250" v="13"/>
          <ac:spMkLst>
            <pc:docMk/>
            <pc:sldMk cId="971900823" sldId="322"/>
            <ac:spMk id="4" creationId="{2C1C84F4-FEB9-77DF-A0BD-87D98EECC2D2}"/>
          </ac:spMkLst>
        </pc:spChg>
      </pc:sldChg>
      <pc:sldChg chg="addSp modSp">
        <pc:chgData name="Paul Winser" userId="c3146a91-e6bd-4264-bd86-e164e04bc32d" providerId="ADAL" clId="{B1AB5C0D-1084-44E5-9AC6-50347DAF40BC}" dt="2023-08-21T17:06:53.424" v="15"/>
        <pc:sldMkLst>
          <pc:docMk/>
          <pc:sldMk cId="2020462246" sldId="323"/>
        </pc:sldMkLst>
        <pc:spChg chg="add mod">
          <ac:chgData name="Paul Winser" userId="c3146a91-e6bd-4264-bd86-e164e04bc32d" providerId="ADAL" clId="{B1AB5C0D-1084-44E5-9AC6-50347DAF40BC}" dt="2023-08-21T17:06:53.424" v="15"/>
          <ac:spMkLst>
            <pc:docMk/>
            <pc:sldMk cId="2020462246" sldId="323"/>
            <ac:spMk id="4" creationId="{76114132-754B-88D9-9A1B-36C3951C6E42}"/>
          </ac:spMkLst>
        </pc:spChg>
      </pc:sldChg>
      <pc:sldChg chg="addSp modSp">
        <pc:chgData name="Paul Winser" userId="c3146a91-e6bd-4264-bd86-e164e04bc32d" providerId="ADAL" clId="{B1AB5C0D-1084-44E5-9AC6-50347DAF40BC}" dt="2023-08-21T17:06:57.219" v="18"/>
        <pc:sldMkLst>
          <pc:docMk/>
          <pc:sldMk cId="2134382459" sldId="324"/>
        </pc:sldMkLst>
        <pc:spChg chg="add mod">
          <ac:chgData name="Paul Winser" userId="c3146a91-e6bd-4264-bd86-e164e04bc32d" providerId="ADAL" clId="{B1AB5C0D-1084-44E5-9AC6-50347DAF40BC}" dt="2023-08-21T17:06:57.219" v="18"/>
          <ac:spMkLst>
            <pc:docMk/>
            <pc:sldMk cId="2134382459" sldId="324"/>
            <ac:spMk id="4" creationId="{51289B4A-F640-4D79-9F1D-062224DB09CE}"/>
          </ac:spMkLst>
        </pc:spChg>
      </pc:sldChg>
      <pc:sldChg chg="addSp modSp">
        <pc:chgData name="Paul Winser" userId="c3146a91-e6bd-4264-bd86-e164e04bc32d" providerId="ADAL" clId="{B1AB5C0D-1084-44E5-9AC6-50347DAF40BC}" dt="2023-08-21T17:06:58.221" v="19"/>
        <pc:sldMkLst>
          <pc:docMk/>
          <pc:sldMk cId="3413843201" sldId="325"/>
        </pc:sldMkLst>
        <pc:spChg chg="add mod">
          <ac:chgData name="Paul Winser" userId="c3146a91-e6bd-4264-bd86-e164e04bc32d" providerId="ADAL" clId="{B1AB5C0D-1084-44E5-9AC6-50347DAF40BC}" dt="2023-08-21T17:06:58.221" v="19"/>
          <ac:spMkLst>
            <pc:docMk/>
            <pc:sldMk cId="3413843201" sldId="325"/>
            <ac:spMk id="4" creationId="{D9333D6E-A855-162F-66BB-F5C0343776BB}"/>
          </ac:spMkLst>
        </pc:spChg>
      </pc:sldChg>
      <pc:sldChg chg="addSp modSp">
        <pc:chgData name="Paul Winser" userId="c3146a91-e6bd-4264-bd86-e164e04bc32d" providerId="ADAL" clId="{B1AB5C0D-1084-44E5-9AC6-50347DAF40BC}" dt="2023-08-21T17:07:00.415" v="21"/>
        <pc:sldMkLst>
          <pc:docMk/>
          <pc:sldMk cId="3812131530" sldId="326"/>
        </pc:sldMkLst>
        <pc:spChg chg="add mod">
          <ac:chgData name="Paul Winser" userId="c3146a91-e6bd-4264-bd86-e164e04bc32d" providerId="ADAL" clId="{B1AB5C0D-1084-44E5-9AC6-50347DAF40BC}" dt="2023-08-21T17:07:00.415" v="21"/>
          <ac:spMkLst>
            <pc:docMk/>
            <pc:sldMk cId="3812131530" sldId="326"/>
            <ac:spMk id="4" creationId="{9AA357AA-1313-FADA-0B41-5BF3943D21D5}"/>
          </ac:spMkLst>
        </pc:spChg>
      </pc:sldChg>
      <pc:sldChg chg="addSp modSp">
        <pc:chgData name="Paul Winser" userId="c3146a91-e6bd-4264-bd86-e164e04bc32d" providerId="ADAL" clId="{B1AB5C0D-1084-44E5-9AC6-50347DAF40BC}" dt="2023-08-21T17:07:04.792" v="25"/>
        <pc:sldMkLst>
          <pc:docMk/>
          <pc:sldMk cId="364854525" sldId="327"/>
        </pc:sldMkLst>
        <pc:spChg chg="add mod">
          <ac:chgData name="Paul Winser" userId="c3146a91-e6bd-4264-bd86-e164e04bc32d" providerId="ADAL" clId="{B1AB5C0D-1084-44E5-9AC6-50347DAF40BC}" dt="2023-08-21T17:07:04.792" v="25"/>
          <ac:spMkLst>
            <pc:docMk/>
            <pc:sldMk cId="364854525" sldId="327"/>
            <ac:spMk id="4" creationId="{362DD2A0-7ACB-E838-10A7-7DEA390F069D}"/>
          </ac:spMkLst>
        </pc:spChg>
      </pc:sldChg>
      <pc:sldChg chg="addSp modSp">
        <pc:chgData name="Paul Winser" userId="c3146a91-e6bd-4264-bd86-e164e04bc32d" providerId="ADAL" clId="{B1AB5C0D-1084-44E5-9AC6-50347DAF40BC}" dt="2023-08-21T17:07:05.727" v="26"/>
        <pc:sldMkLst>
          <pc:docMk/>
          <pc:sldMk cId="3240613111" sldId="328"/>
        </pc:sldMkLst>
        <pc:spChg chg="add mod">
          <ac:chgData name="Paul Winser" userId="c3146a91-e6bd-4264-bd86-e164e04bc32d" providerId="ADAL" clId="{B1AB5C0D-1084-44E5-9AC6-50347DAF40BC}" dt="2023-08-21T17:07:05.727" v="26"/>
          <ac:spMkLst>
            <pc:docMk/>
            <pc:sldMk cId="3240613111" sldId="328"/>
            <ac:spMk id="4" creationId="{486C8DC4-A33A-E526-8DBB-DCD78E53C352}"/>
          </ac:spMkLst>
        </pc:spChg>
      </pc:sldChg>
      <pc:sldChg chg="addSp modSp">
        <pc:chgData name="Paul Winser" userId="c3146a91-e6bd-4264-bd86-e164e04bc32d" providerId="ADAL" clId="{B1AB5C0D-1084-44E5-9AC6-50347DAF40BC}" dt="2023-08-21T17:07:06.608" v="27"/>
        <pc:sldMkLst>
          <pc:docMk/>
          <pc:sldMk cId="4240549801" sldId="329"/>
        </pc:sldMkLst>
        <pc:spChg chg="add mod">
          <ac:chgData name="Paul Winser" userId="c3146a91-e6bd-4264-bd86-e164e04bc32d" providerId="ADAL" clId="{B1AB5C0D-1084-44E5-9AC6-50347DAF40BC}" dt="2023-08-21T17:07:06.608" v="27"/>
          <ac:spMkLst>
            <pc:docMk/>
            <pc:sldMk cId="4240549801" sldId="329"/>
            <ac:spMk id="4" creationId="{A77BC60E-8F57-A19F-B39D-9891C1BE24C8}"/>
          </ac:spMkLst>
        </pc:spChg>
      </pc:sldChg>
      <pc:sldChg chg="addSp modSp">
        <pc:chgData name="Paul Winser" userId="c3146a91-e6bd-4264-bd86-e164e04bc32d" providerId="ADAL" clId="{B1AB5C0D-1084-44E5-9AC6-50347DAF40BC}" dt="2023-08-21T17:07:07.532" v="28"/>
        <pc:sldMkLst>
          <pc:docMk/>
          <pc:sldMk cId="1716027523" sldId="330"/>
        </pc:sldMkLst>
        <pc:spChg chg="add mod">
          <ac:chgData name="Paul Winser" userId="c3146a91-e6bd-4264-bd86-e164e04bc32d" providerId="ADAL" clId="{B1AB5C0D-1084-44E5-9AC6-50347DAF40BC}" dt="2023-08-21T17:07:07.532" v="28"/>
          <ac:spMkLst>
            <pc:docMk/>
            <pc:sldMk cId="1716027523" sldId="330"/>
            <ac:spMk id="4" creationId="{EB6E1A22-AD99-5AA9-C415-9371A2F7EA24}"/>
          </ac:spMkLst>
        </pc:spChg>
      </pc:sldChg>
      <pc:sldChg chg="addSp modSp">
        <pc:chgData name="Paul Winser" userId="c3146a91-e6bd-4264-bd86-e164e04bc32d" providerId="ADAL" clId="{B1AB5C0D-1084-44E5-9AC6-50347DAF40BC}" dt="2023-08-21T17:07:09.717" v="30"/>
        <pc:sldMkLst>
          <pc:docMk/>
          <pc:sldMk cId="215863441" sldId="331"/>
        </pc:sldMkLst>
        <pc:spChg chg="add mod">
          <ac:chgData name="Paul Winser" userId="c3146a91-e6bd-4264-bd86-e164e04bc32d" providerId="ADAL" clId="{B1AB5C0D-1084-44E5-9AC6-50347DAF40BC}" dt="2023-08-21T17:07:09.717" v="30"/>
          <ac:spMkLst>
            <pc:docMk/>
            <pc:sldMk cId="215863441" sldId="331"/>
            <ac:spMk id="4" creationId="{9CB84C27-D3D7-B36C-70F6-5F4F9B1C6582}"/>
          </ac:spMkLst>
        </pc:spChg>
      </pc:sldChg>
      <pc:sldChg chg="addSp modSp">
        <pc:chgData name="Paul Winser" userId="c3146a91-e6bd-4264-bd86-e164e04bc32d" providerId="ADAL" clId="{B1AB5C0D-1084-44E5-9AC6-50347DAF40BC}" dt="2023-08-21T17:07:10.888" v="31"/>
        <pc:sldMkLst>
          <pc:docMk/>
          <pc:sldMk cId="3264524366" sldId="332"/>
        </pc:sldMkLst>
        <pc:spChg chg="add mod">
          <ac:chgData name="Paul Winser" userId="c3146a91-e6bd-4264-bd86-e164e04bc32d" providerId="ADAL" clId="{B1AB5C0D-1084-44E5-9AC6-50347DAF40BC}" dt="2023-08-21T17:07:10.888" v="31"/>
          <ac:spMkLst>
            <pc:docMk/>
            <pc:sldMk cId="3264524366" sldId="332"/>
            <ac:spMk id="4" creationId="{A602EECC-A44A-7E66-9B88-D33D9FDB3953}"/>
          </ac:spMkLst>
        </pc:spChg>
      </pc:sldChg>
      <pc:sldChg chg="addSp modSp">
        <pc:chgData name="Paul Winser" userId="c3146a91-e6bd-4264-bd86-e164e04bc32d" providerId="ADAL" clId="{B1AB5C0D-1084-44E5-9AC6-50347DAF40BC}" dt="2023-08-21T17:07:12.734" v="33"/>
        <pc:sldMkLst>
          <pc:docMk/>
          <pc:sldMk cId="3627544062" sldId="333"/>
        </pc:sldMkLst>
        <pc:spChg chg="add mod">
          <ac:chgData name="Paul Winser" userId="c3146a91-e6bd-4264-bd86-e164e04bc32d" providerId="ADAL" clId="{B1AB5C0D-1084-44E5-9AC6-50347DAF40BC}" dt="2023-08-21T17:07:12.734" v="33"/>
          <ac:spMkLst>
            <pc:docMk/>
            <pc:sldMk cId="3627544062" sldId="333"/>
            <ac:spMk id="4" creationId="{C503743D-6BF6-9FAF-6772-325BC1EC1B59}"/>
          </ac:spMkLst>
        </pc:spChg>
      </pc:sldChg>
      <pc:sldChg chg="addSp modSp">
        <pc:chgData name="Paul Winser" userId="c3146a91-e6bd-4264-bd86-e164e04bc32d" providerId="ADAL" clId="{B1AB5C0D-1084-44E5-9AC6-50347DAF40BC}" dt="2023-08-21T17:07:19.110" v="39"/>
        <pc:sldMkLst>
          <pc:docMk/>
          <pc:sldMk cId="2084896586" sldId="334"/>
        </pc:sldMkLst>
        <pc:spChg chg="add mod">
          <ac:chgData name="Paul Winser" userId="c3146a91-e6bd-4264-bd86-e164e04bc32d" providerId="ADAL" clId="{B1AB5C0D-1084-44E5-9AC6-50347DAF40BC}" dt="2023-08-21T17:07:19.110" v="39"/>
          <ac:spMkLst>
            <pc:docMk/>
            <pc:sldMk cId="2084896586" sldId="334"/>
            <ac:spMk id="4" creationId="{8892C184-1BA9-5369-50C4-4B57EE22C7F3}"/>
          </ac:spMkLst>
        </pc:spChg>
      </pc:sldChg>
      <pc:sldChg chg="addSp modSp">
        <pc:chgData name="Paul Winser" userId="c3146a91-e6bd-4264-bd86-e164e04bc32d" providerId="ADAL" clId="{B1AB5C0D-1084-44E5-9AC6-50347DAF40BC}" dt="2023-08-21T17:07:20.616" v="41"/>
        <pc:sldMkLst>
          <pc:docMk/>
          <pc:sldMk cId="3228451126" sldId="335"/>
        </pc:sldMkLst>
        <pc:spChg chg="add mod">
          <ac:chgData name="Paul Winser" userId="c3146a91-e6bd-4264-bd86-e164e04bc32d" providerId="ADAL" clId="{B1AB5C0D-1084-44E5-9AC6-50347DAF40BC}" dt="2023-08-21T17:07:20.616" v="41"/>
          <ac:spMkLst>
            <pc:docMk/>
            <pc:sldMk cId="3228451126" sldId="335"/>
            <ac:spMk id="4" creationId="{3EE3A0F5-2DF4-54BB-4BDA-2889E7921A05}"/>
          </ac:spMkLst>
        </pc:spChg>
      </pc:sldChg>
      <pc:sldChg chg="addSp modSp">
        <pc:chgData name="Paul Winser" userId="c3146a91-e6bd-4264-bd86-e164e04bc32d" providerId="ADAL" clId="{B1AB5C0D-1084-44E5-9AC6-50347DAF40BC}" dt="2023-08-21T17:07:21.475" v="42"/>
        <pc:sldMkLst>
          <pc:docMk/>
          <pc:sldMk cId="4143413787" sldId="336"/>
        </pc:sldMkLst>
        <pc:spChg chg="add mod">
          <ac:chgData name="Paul Winser" userId="c3146a91-e6bd-4264-bd86-e164e04bc32d" providerId="ADAL" clId="{B1AB5C0D-1084-44E5-9AC6-50347DAF40BC}" dt="2023-08-21T17:07:21.475" v="42"/>
          <ac:spMkLst>
            <pc:docMk/>
            <pc:sldMk cId="4143413787" sldId="336"/>
            <ac:spMk id="4" creationId="{5573B5AE-F61A-A1A6-8ED5-2107590718F9}"/>
          </ac:spMkLst>
        </pc:spChg>
      </pc:sldChg>
      <pc:sldChg chg="addSp modSp">
        <pc:chgData name="Paul Winser" userId="c3146a91-e6bd-4264-bd86-e164e04bc32d" providerId="ADAL" clId="{B1AB5C0D-1084-44E5-9AC6-50347DAF40BC}" dt="2023-08-21T17:07:23.894" v="44"/>
        <pc:sldMkLst>
          <pc:docMk/>
          <pc:sldMk cId="3028660047" sldId="337"/>
        </pc:sldMkLst>
        <pc:spChg chg="add mod">
          <ac:chgData name="Paul Winser" userId="c3146a91-e6bd-4264-bd86-e164e04bc32d" providerId="ADAL" clId="{B1AB5C0D-1084-44E5-9AC6-50347DAF40BC}" dt="2023-08-21T17:07:23.894" v="44"/>
          <ac:spMkLst>
            <pc:docMk/>
            <pc:sldMk cId="3028660047" sldId="337"/>
            <ac:spMk id="4" creationId="{D08A16FE-3EE8-312C-B8D5-7E86980EFFA8}"/>
          </ac:spMkLst>
        </pc:spChg>
      </pc:sldChg>
      <pc:sldChg chg="addSp modSp">
        <pc:chgData name="Paul Winser" userId="c3146a91-e6bd-4264-bd86-e164e04bc32d" providerId="ADAL" clId="{B1AB5C0D-1084-44E5-9AC6-50347DAF40BC}" dt="2023-08-21T17:06:54.525" v="16"/>
        <pc:sldMkLst>
          <pc:docMk/>
          <pc:sldMk cId="3633821429" sldId="338"/>
        </pc:sldMkLst>
        <pc:spChg chg="add mod">
          <ac:chgData name="Paul Winser" userId="c3146a91-e6bd-4264-bd86-e164e04bc32d" providerId="ADAL" clId="{B1AB5C0D-1084-44E5-9AC6-50347DAF40BC}" dt="2023-08-21T17:06:54.525" v="16"/>
          <ac:spMkLst>
            <pc:docMk/>
            <pc:sldMk cId="3633821429" sldId="338"/>
            <ac:spMk id="4" creationId="{E346E456-05FB-318A-EDE9-23EA475B983F}"/>
          </ac:spMkLst>
        </pc:spChg>
      </pc:sldChg>
      <pc:sldChg chg="addSp delSp modSp mod">
        <pc:chgData name="Paul Winser" userId="c3146a91-e6bd-4264-bd86-e164e04bc32d" providerId="ADAL" clId="{B1AB5C0D-1084-44E5-9AC6-50347DAF40BC}" dt="2023-08-21T17:08:12.624" v="50" actId="1076"/>
        <pc:sldMkLst>
          <pc:docMk/>
          <pc:sldMk cId="4012702761" sldId="339"/>
        </pc:sldMkLst>
        <pc:spChg chg="add mod">
          <ac:chgData name="Paul Winser" userId="c3146a91-e6bd-4264-bd86-e164e04bc32d" providerId="ADAL" clId="{B1AB5C0D-1084-44E5-9AC6-50347DAF40BC}" dt="2023-08-21T17:06:45.487" v="8"/>
          <ac:spMkLst>
            <pc:docMk/>
            <pc:sldMk cId="4012702761" sldId="339"/>
            <ac:spMk id="4" creationId="{D821D853-B1B7-7952-B048-862B45BBA5E5}"/>
          </ac:spMkLst>
        </pc:spChg>
        <pc:picChg chg="del">
          <ac:chgData name="Paul Winser" userId="c3146a91-e6bd-4264-bd86-e164e04bc32d" providerId="ADAL" clId="{B1AB5C0D-1084-44E5-9AC6-50347DAF40BC}" dt="2023-08-21T17:07:42.118" v="45" actId="478"/>
          <ac:picMkLst>
            <pc:docMk/>
            <pc:sldMk cId="4012702761" sldId="339"/>
            <ac:picMk id="7" creationId="{83AAAE04-37C8-33A2-F327-6E96B0FA832D}"/>
          </ac:picMkLst>
        </pc:picChg>
        <pc:picChg chg="del">
          <ac:chgData name="Paul Winser" userId="c3146a91-e6bd-4264-bd86-e164e04bc32d" providerId="ADAL" clId="{B1AB5C0D-1084-44E5-9AC6-50347DAF40BC}" dt="2023-08-21T17:08:09.914" v="48" actId="478"/>
          <ac:picMkLst>
            <pc:docMk/>
            <pc:sldMk cId="4012702761" sldId="339"/>
            <ac:picMk id="8" creationId="{E4F60A8C-B9FD-ADC5-972A-A3541CA7421E}"/>
          </ac:picMkLst>
        </pc:picChg>
        <pc:picChg chg="add mod">
          <ac:chgData name="Paul Winser" userId="c3146a91-e6bd-4264-bd86-e164e04bc32d" providerId="ADAL" clId="{B1AB5C0D-1084-44E5-9AC6-50347DAF40BC}" dt="2023-08-21T17:07:47.785" v="47" actId="1076"/>
          <ac:picMkLst>
            <pc:docMk/>
            <pc:sldMk cId="4012702761" sldId="339"/>
            <ac:picMk id="9" creationId="{0B7C7143-3C21-D554-DBD4-EAEB16983991}"/>
          </ac:picMkLst>
        </pc:picChg>
        <pc:picChg chg="add mod">
          <ac:chgData name="Paul Winser" userId="c3146a91-e6bd-4264-bd86-e164e04bc32d" providerId="ADAL" clId="{B1AB5C0D-1084-44E5-9AC6-50347DAF40BC}" dt="2023-08-21T17:08:12.624" v="50" actId="1076"/>
          <ac:picMkLst>
            <pc:docMk/>
            <pc:sldMk cId="4012702761" sldId="339"/>
            <ac:picMk id="10" creationId="{4A5AC82B-58F3-F9BC-A910-F115EE43675F}"/>
          </ac:picMkLst>
        </pc:picChg>
      </pc:sldChg>
      <pc:sldChg chg="addSp modSp">
        <pc:chgData name="Paul Winser" userId="c3146a91-e6bd-4264-bd86-e164e04bc32d" providerId="ADAL" clId="{B1AB5C0D-1084-44E5-9AC6-50347DAF40BC}" dt="2023-08-21T17:06:48.575" v="11"/>
        <pc:sldMkLst>
          <pc:docMk/>
          <pc:sldMk cId="2380507785" sldId="340"/>
        </pc:sldMkLst>
        <pc:spChg chg="add mod">
          <ac:chgData name="Paul Winser" userId="c3146a91-e6bd-4264-bd86-e164e04bc32d" providerId="ADAL" clId="{B1AB5C0D-1084-44E5-9AC6-50347DAF40BC}" dt="2023-08-21T17:06:48.575" v="11"/>
          <ac:spMkLst>
            <pc:docMk/>
            <pc:sldMk cId="2380507785" sldId="340"/>
            <ac:spMk id="2" creationId="{94DD2BCB-CEDA-C063-028E-D63582EC2FB5}"/>
          </ac:spMkLst>
        </pc:spChg>
      </pc:sldChg>
      <pc:sldChg chg="addSp modSp">
        <pc:chgData name="Paul Winser" userId="c3146a91-e6bd-4264-bd86-e164e04bc32d" providerId="ADAL" clId="{B1AB5C0D-1084-44E5-9AC6-50347DAF40BC}" dt="2023-08-21T17:06:55.709" v="17"/>
        <pc:sldMkLst>
          <pc:docMk/>
          <pc:sldMk cId="1733738765" sldId="341"/>
        </pc:sldMkLst>
        <pc:spChg chg="add mod">
          <ac:chgData name="Paul Winser" userId="c3146a91-e6bd-4264-bd86-e164e04bc32d" providerId="ADAL" clId="{B1AB5C0D-1084-44E5-9AC6-50347DAF40BC}" dt="2023-08-21T17:06:55.709" v="17"/>
          <ac:spMkLst>
            <pc:docMk/>
            <pc:sldMk cId="1733738765" sldId="341"/>
            <ac:spMk id="2" creationId="{F08C2349-26A9-E189-DA1D-DFC8F44C936E}"/>
          </ac:spMkLst>
        </pc:spChg>
      </pc:sldChg>
      <pc:sldChg chg="addSp delSp modSp mod">
        <pc:chgData name="Paul Winser" userId="c3146a91-e6bd-4264-bd86-e164e04bc32d" providerId="ADAL" clId="{B1AB5C0D-1084-44E5-9AC6-50347DAF40BC}" dt="2023-08-21T17:09:27.240" v="77" actId="1076"/>
        <pc:sldMkLst>
          <pc:docMk/>
          <pc:sldMk cId="1016556660" sldId="342"/>
        </pc:sldMkLst>
        <pc:spChg chg="add mod">
          <ac:chgData name="Paul Winser" userId="c3146a91-e6bd-4264-bd86-e164e04bc32d" providerId="ADAL" clId="{B1AB5C0D-1084-44E5-9AC6-50347DAF40BC}" dt="2023-08-21T17:06:59.479" v="20"/>
          <ac:spMkLst>
            <pc:docMk/>
            <pc:sldMk cId="1016556660" sldId="342"/>
            <ac:spMk id="10" creationId="{3C0C6576-007D-9739-9689-36FCEB1C6CD8}"/>
          </ac:spMkLst>
        </pc:spChg>
        <pc:picChg chg="del">
          <ac:chgData name="Paul Winser" userId="c3146a91-e6bd-4264-bd86-e164e04bc32d" providerId="ADAL" clId="{B1AB5C0D-1084-44E5-9AC6-50347DAF40BC}" dt="2023-08-21T17:09:24.344" v="75" actId="478"/>
          <ac:picMkLst>
            <pc:docMk/>
            <pc:sldMk cId="1016556660" sldId="342"/>
            <ac:picMk id="6" creationId="{F408ACBF-92A6-D9C9-89EC-36211DA50F0B}"/>
          </ac:picMkLst>
        </pc:picChg>
        <pc:picChg chg="del ord">
          <ac:chgData name="Paul Winser" userId="c3146a91-e6bd-4264-bd86-e164e04bc32d" providerId="ADAL" clId="{B1AB5C0D-1084-44E5-9AC6-50347DAF40BC}" dt="2023-08-21T17:08:45.958" v="55" actId="478"/>
          <ac:picMkLst>
            <pc:docMk/>
            <pc:sldMk cId="1016556660" sldId="342"/>
            <ac:picMk id="7" creationId="{353664FD-69E1-6A75-8C04-1321F97BC145}"/>
          </ac:picMkLst>
        </pc:picChg>
        <pc:picChg chg="del">
          <ac:chgData name="Paul Winser" userId="c3146a91-e6bd-4264-bd86-e164e04bc32d" providerId="ADAL" clId="{B1AB5C0D-1084-44E5-9AC6-50347DAF40BC}" dt="2023-08-21T17:09:12.487" v="70" actId="478"/>
          <ac:picMkLst>
            <pc:docMk/>
            <pc:sldMk cId="1016556660" sldId="342"/>
            <ac:picMk id="8" creationId="{0FE6DE38-931B-2828-2340-4F34DC4493F5}"/>
          </ac:picMkLst>
        </pc:picChg>
        <pc:picChg chg="del">
          <ac:chgData name="Paul Winser" userId="c3146a91-e6bd-4264-bd86-e164e04bc32d" providerId="ADAL" clId="{B1AB5C0D-1084-44E5-9AC6-50347DAF40BC}" dt="2023-08-21T17:08:35.414" v="51" actId="478"/>
          <ac:picMkLst>
            <pc:docMk/>
            <pc:sldMk cId="1016556660" sldId="342"/>
            <ac:picMk id="9" creationId="{F01B5627-9D51-6B20-755B-4924311158E3}"/>
          </ac:picMkLst>
        </pc:picChg>
        <pc:picChg chg="add mod">
          <ac:chgData name="Paul Winser" userId="c3146a91-e6bd-4264-bd86-e164e04bc32d" providerId="ADAL" clId="{B1AB5C0D-1084-44E5-9AC6-50347DAF40BC}" dt="2023-08-21T17:08:38.127" v="53" actId="1076"/>
          <ac:picMkLst>
            <pc:docMk/>
            <pc:sldMk cId="1016556660" sldId="342"/>
            <ac:picMk id="11" creationId="{A4064ECB-F339-73E6-4FD2-A6B234A81185}"/>
          </ac:picMkLst>
        </pc:picChg>
        <pc:picChg chg="add mod ord">
          <ac:chgData name="Paul Winser" userId="c3146a91-e6bd-4264-bd86-e164e04bc32d" providerId="ADAL" clId="{B1AB5C0D-1084-44E5-9AC6-50347DAF40BC}" dt="2023-08-21T17:09:05.832" v="69" actId="1036"/>
          <ac:picMkLst>
            <pc:docMk/>
            <pc:sldMk cId="1016556660" sldId="342"/>
            <ac:picMk id="12" creationId="{58E0D90B-7615-2018-5C01-405E6FE4C16E}"/>
          </ac:picMkLst>
        </pc:picChg>
        <pc:picChg chg="add mod">
          <ac:chgData name="Paul Winser" userId="c3146a91-e6bd-4264-bd86-e164e04bc32d" providerId="ADAL" clId="{B1AB5C0D-1084-44E5-9AC6-50347DAF40BC}" dt="2023-08-21T17:09:18.550" v="74" actId="1076"/>
          <ac:picMkLst>
            <pc:docMk/>
            <pc:sldMk cId="1016556660" sldId="342"/>
            <ac:picMk id="13" creationId="{98FBF831-AF4E-C2D2-A626-2166D8C5EC4F}"/>
          </ac:picMkLst>
        </pc:picChg>
        <pc:picChg chg="add mod">
          <ac:chgData name="Paul Winser" userId="c3146a91-e6bd-4264-bd86-e164e04bc32d" providerId="ADAL" clId="{B1AB5C0D-1084-44E5-9AC6-50347DAF40BC}" dt="2023-08-21T17:09:27.240" v="77" actId="1076"/>
          <ac:picMkLst>
            <pc:docMk/>
            <pc:sldMk cId="1016556660" sldId="342"/>
            <ac:picMk id="14" creationId="{24831C1B-EA8D-A333-F88D-9F61E45D44D0}"/>
          </ac:picMkLst>
        </pc:picChg>
      </pc:sldChg>
      <pc:sldChg chg="addSp modSp">
        <pc:chgData name="Paul Winser" userId="c3146a91-e6bd-4264-bd86-e164e04bc32d" providerId="ADAL" clId="{B1AB5C0D-1084-44E5-9AC6-50347DAF40BC}" dt="2023-08-21T17:07:01.647" v="22"/>
        <pc:sldMkLst>
          <pc:docMk/>
          <pc:sldMk cId="997974197" sldId="343"/>
        </pc:sldMkLst>
        <pc:spChg chg="add mod">
          <ac:chgData name="Paul Winser" userId="c3146a91-e6bd-4264-bd86-e164e04bc32d" providerId="ADAL" clId="{B1AB5C0D-1084-44E5-9AC6-50347DAF40BC}" dt="2023-08-21T17:07:01.647" v="22"/>
          <ac:spMkLst>
            <pc:docMk/>
            <pc:sldMk cId="997974197" sldId="343"/>
            <ac:spMk id="4" creationId="{7D961548-BB90-3D2C-4CA3-26C962B5DD88}"/>
          </ac:spMkLst>
        </pc:spChg>
      </pc:sldChg>
      <pc:sldChg chg="addSp modSp">
        <pc:chgData name="Paul Winser" userId="c3146a91-e6bd-4264-bd86-e164e04bc32d" providerId="ADAL" clId="{B1AB5C0D-1084-44E5-9AC6-50347DAF40BC}" dt="2023-08-21T17:07:02.687" v="23"/>
        <pc:sldMkLst>
          <pc:docMk/>
          <pc:sldMk cId="3659054118" sldId="344"/>
        </pc:sldMkLst>
        <pc:spChg chg="add mod">
          <ac:chgData name="Paul Winser" userId="c3146a91-e6bd-4264-bd86-e164e04bc32d" providerId="ADAL" clId="{B1AB5C0D-1084-44E5-9AC6-50347DAF40BC}" dt="2023-08-21T17:07:02.687" v="23"/>
          <ac:spMkLst>
            <pc:docMk/>
            <pc:sldMk cId="3659054118" sldId="344"/>
            <ac:spMk id="2" creationId="{63486DCE-A02F-A1A8-1FE6-92C76D839277}"/>
          </ac:spMkLst>
        </pc:spChg>
      </pc:sldChg>
      <pc:sldChg chg="addSp delSp modSp mod">
        <pc:chgData name="Paul Winser" userId="c3146a91-e6bd-4264-bd86-e164e04bc32d" providerId="ADAL" clId="{B1AB5C0D-1084-44E5-9AC6-50347DAF40BC}" dt="2023-08-21T17:10:01.934" v="83" actId="1076"/>
        <pc:sldMkLst>
          <pc:docMk/>
          <pc:sldMk cId="2458999342" sldId="345"/>
        </pc:sldMkLst>
        <pc:spChg chg="add mod">
          <ac:chgData name="Paul Winser" userId="c3146a91-e6bd-4264-bd86-e164e04bc32d" providerId="ADAL" clId="{B1AB5C0D-1084-44E5-9AC6-50347DAF40BC}" dt="2023-08-21T17:07:03.907" v="24"/>
          <ac:spMkLst>
            <pc:docMk/>
            <pc:sldMk cId="2458999342" sldId="345"/>
            <ac:spMk id="3" creationId="{9AEF0F66-ADA3-6502-67E2-959541F8DE2B}"/>
          </ac:spMkLst>
        </pc:spChg>
        <pc:spChg chg="add del mod">
          <ac:chgData name="Paul Winser" userId="c3146a91-e6bd-4264-bd86-e164e04bc32d" providerId="ADAL" clId="{B1AB5C0D-1084-44E5-9AC6-50347DAF40BC}" dt="2023-08-21T17:09:52.262" v="79" actId="478"/>
          <ac:spMkLst>
            <pc:docMk/>
            <pc:sldMk cId="2458999342" sldId="345"/>
            <ac:spMk id="4" creationId="{9E44228F-0E49-A512-D99D-5E63F68661B2}"/>
          </ac:spMkLst>
        </pc:spChg>
        <pc:picChg chg="del">
          <ac:chgData name="Paul Winser" userId="c3146a91-e6bd-4264-bd86-e164e04bc32d" providerId="ADAL" clId="{B1AB5C0D-1084-44E5-9AC6-50347DAF40BC}" dt="2023-08-21T17:09:49.854" v="78" actId="478"/>
          <ac:picMkLst>
            <pc:docMk/>
            <pc:sldMk cId="2458999342" sldId="345"/>
            <ac:picMk id="5" creationId="{9C91BC84-2D34-2702-5530-99F2045C21B0}"/>
          </ac:picMkLst>
        </pc:picChg>
        <pc:picChg chg="del mod">
          <ac:chgData name="Paul Winser" userId="c3146a91-e6bd-4264-bd86-e164e04bc32d" providerId="ADAL" clId="{B1AB5C0D-1084-44E5-9AC6-50347DAF40BC}" dt="2023-08-21T17:10:00.217" v="81" actId="478"/>
          <ac:picMkLst>
            <pc:docMk/>
            <pc:sldMk cId="2458999342" sldId="345"/>
            <ac:picMk id="6" creationId="{D8BC8FD9-912D-C5EF-96A3-CB54852FDFA6}"/>
          </ac:picMkLst>
        </pc:picChg>
        <pc:picChg chg="add mod">
          <ac:chgData name="Paul Winser" userId="c3146a91-e6bd-4264-bd86-e164e04bc32d" providerId="ADAL" clId="{B1AB5C0D-1084-44E5-9AC6-50347DAF40BC}" dt="2023-08-21T17:10:01.934" v="83" actId="1076"/>
          <ac:picMkLst>
            <pc:docMk/>
            <pc:sldMk cId="2458999342" sldId="345"/>
            <ac:picMk id="7" creationId="{8520D496-AD43-223D-7FF7-285102B1842D}"/>
          </ac:picMkLst>
        </pc:picChg>
      </pc:sldChg>
      <pc:sldChg chg="addSp modSp">
        <pc:chgData name="Paul Winser" userId="c3146a91-e6bd-4264-bd86-e164e04bc32d" providerId="ADAL" clId="{B1AB5C0D-1084-44E5-9AC6-50347DAF40BC}" dt="2023-08-21T17:07:08.431" v="29"/>
        <pc:sldMkLst>
          <pc:docMk/>
          <pc:sldMk cId="1550947158" sldId="346"/>
        </pc:sldMkLst>
        <pc:spChg chg="add mod">
          <ac:chgData name="Paul Winser" userId="c3146a91-e6bd-4264-bd86-e164e04bc32d" providerId="ADAL" clId="{B1AB5C0D-1084-44E5-9AC6-50347DAF40BC}" dt="2023-08-21T17:07:08.431" v="29"/>
          <ac:spMkLst>
            <pc:docMk/>
            <pc:sldMk cId="1550947158" sldId="346"/>
            <ac:spMk id="2" creationId="{EB5CF2BB-E8C6-E7D8-29E6-C94DFC969EDF}"/>
          </ac:spMkLst>
        </pc:spChg>
      </pc:sldChg>
      <pc:sldChg chg="addSp modSp">
        <pc:chgData name="Paul Winser" userId="c3146a91-e6bd-4264-bd86-e164e04bc32d" providerId="ADAL" clId="{B1AB5C0D-1084-44E5-9AC6-50347DAF40BC}" dt="2023-08-21T17:07:11.825" v="32"/>
        <pc:sldMkLst>
          <pc:docMk/>
          <pc:sldMk cId="1771511949" sldId="347"/>
        </pc:sldMkLst>
        <pc:spChg chg="add mod">
          <ac:chgData name="Paul Winser" userId="c3146a91-e6bd-4264-bd86-e164e04bc32d" providerId="ADAL" clId="{B1AB5C0D-1084-44E5-9AC6-50347DAF40BC}" dt="2023-08-21T17:07:11.825" v="32"/>
          <ac:spMkLst>
            <pc:docMk/>
            <pc:sldMk cId="1771511949" sldId="347"/>
            <ac:spMk id="2" creationId="{70225E4F-4B2A-0FAF-F7E4-CD9A06CE1998}"/>
          </ac:spMkLst>
        </pc:spChg>
      </pc:sldChg>
      <pc:sldChg chg="addSp modSp">
        <pc:chgData name="Paul Winser" userId="c3146a91-e6bd-4264-bd86-e164e04bc32d" providerId="ADAL" clId="{B1AB5C0D-1084-44E5-9AC6-50347DAF40BC}" dt="2023-08-21T17:07:13.936" v="34"/>
        <pc:sldMkLst>
          <pc:docMk/>
          <pc:sldMk cId="1981072084" sldId="348"/>
        </pc:sldMkLst>
        <pc:spChg chg="add mod">
          <ac:chgData name="Paul Winser" userId="c3146a91-e6bd-4264-bd86-e164e04bc32d" providerId="ADAL" clId="{B1AB5C0D-1084-44E5-9AC6-50347DAF40BC}" dt="2023-08-21T17:07:13.936" v="34"/>
          <ac:spMkLst>
            <pc:docMk/>
            <pc:sldMk cId="1981072084" sldId="348"/>
            <ac:spMk id="2" creationId="{03A0E323-9AAC-B5DB-6D3C-2D7D1AE6B4DF}"/>
          </ac:spMkLst>
        </pc:spChg>
      </pc:sldChg>
      <pc:sldChg chg="addSp modSp">
        <pc:chgData name="Paul Winser" userId="c3146a91-e6bd-4264-bd86-e164e04bc32d" providerId="ADAL" clId="{B1AB5C0D-1084-44E5-9AC6-50347DAF40BC}" dt="2023-08-21T17:07:15.217" v="35"/>
        <pc:sldMkLst>
          <pc:docMk/>
          <pc:sldMk cId="557441333" sldId="349"/>
        </pc:sldMkLst>
        <pc:spChg chg="add mod">
          <ac:chgData name="Paul Winser" userId="c3146a91-e6bd-4264-bd86-e164e04bc32d" providerId="ADAL" clId="{B1AB5C0D-1084-44E5-9AC6-50347DAF40BC}" dt="2023-08-21T17:07:15.217" v="35"/>
          <ac:spMkLst>
            <pc:docMk/>
            <pc:sldMk cId="557441333" sldId="349"/>
            <ac:spMk id="4" creationId="{FB36C103-B17B-EE8D-4CE3-1F09AC01F6E0}"/>
          </ac:spMkLst>
        </pc:spChg>
      </pc:sldChg>
      <pc:sldChg chg="addSp modSp">
        <pc:chgData name="Paul Winser" userId="c3146a91-e6bd-4264-bd86-e164e04bc32d" providerId="ADAL" clId="{B1AB5C0D-1084-44E5-9AC6-50347DAF40BC}" dt="2023-08-21T17:07:16.115" v="36"/>
        <pc:sldMkLst>
          <pc:docMk/>
          <pc:sldMk cId="3787742572" sldId="350"/>
        </pc:sldMkLst>
        <pc:spChg chg="add mod">
          <ac:chgData name="Paul Winser" userId="c3146a91-e6bd-4264-bd86-e164e04bc32d" providerId="ADAL" clId="{B1AB5C0D-1084-44E5-9AC6-50347DAF40BC}" dt="2023-08-21T17:07:16.115" v="36"/>
          <ac:spMkLst>
            <pc:docMk/>
            <pc:sldMk cId="3787742572" sldId="350"/>
            <ac:spMk id="4" creationId="{A28EF9A7-B5D7-2412-43BB-0A6511AF9868}"/>
          </ac:spMkLst>
        </pc:spChg>
      </pc:sldChg>
      <pc:sldChg chg="addSp modSp">
        <pc:chgData name="Paul Winser" userId="c3146a91-e6bd-4264-bd86-e164e04bc32d" providerId="ADAL" clId="{B1AB5C0D-1084-44E5-9AC6-50347DAF40BC}" dt="2023-08-21T17:07:17.259" v="37"/>
        <pc:sldMkLst>
          <pc:docMk/>
          <pc:sldMk cId="3188719361" sldId="351"/>
        </pc:sldMkLst>
        <pc:spChg chg="add mod">
          <ac:chgData name="Paul Winser" userId="c3146a91-e6bd-4264-bd86-e164e04bc32d" providerId="ADAL" clId="{B1AB5C0D-1084-44E5-9AC6-50347DAF40BC}" dt="2023-08-21T17:07:17.259" v="37"/>
          <ac:spMkLst>
            <pc:docMk/>
            <pc:sldMk cId="3188719361" sldId="351"/>
            <ac:spMk id="4" creationId="{43783FDF-ADBF-8B01-6427-B3349D8D1869}"/>
          </ac:spMkLst>
        </pc:spChg>
      </pc:sldChg>
      <pc:sldMasterChg chg="addSp delSp modSp">
        <pc:chgData name="Paul Winser" userId="c3146a91-e6bd-4264-bd86-e164e04bc32d" providerId="ADAL" clId="{B1AB5C0D-1084-44E5-9AC6-50347DAF40BC}" dt="2023-08-21T17:06:29.759" v="3"/>
        <pc:sldMasterMkLst>
          <pc:docMk/>
          <pc:sldMasterMk cId="2455103762" sldId="2147484825"/>
        </pc:sldMasterMkLst>
        <pc:picChg chg="add mod">
          <ac:chgData name="Paul Winser" userId="c3146a91-e6bd-4264-bd86-e164e04bc32d" providerId="ADAL" clId="{B1AB5C0D-1084-44E5-9AC6-50347DAF40BC}" dt="2023-08-21T17:06:18.766" v="2"/>
          <ac:picMkLst>
            <pc:docMk/>
            <pc:sldMasterMk cId="2455103762" sldId="2147484825"/>
            <ac:picMk id="2" creationId="{BC84CE29-DCC9-6614-A8BB-A7598908AD9A}"/>
          </ac:picMkLst>
        </pc:picChg>
        <pc:picChg chg="add mod">
          <ac:chgData name="Paul Winser" userId="c3146a91-e6bd-4264-bd86-e164e04bc32d" providerId="ADAL" clId="{B1AB5C0D-1084-44E5-9AC6-50347DAF40BC}" dt="2023-08-21T17:06:29.759" v="3"/>
          <ac:picMkLst>
            <pc:docMk/>
            <pc:sldMasterMk cId="2455103762" sldId="2147484825"/>
            <ac:picMk id="3" creationId="{1DEE992E-8A2F-22B1-D456-00A4176163F9}"/>
          </ac:picMkLst>
        </pc:picChg>
        <pc:picChg chg="del">
          <ac:chgData name="Paul Winser" userId="c3146a91-e6bd-4264-bd86-e164e04bc32d" providerId="ADAL" clId="{B1AB5C0D-1084-44E5-9AC6-50347DAF40BC}" dt="2023-08-21T17:06:17.383" v="0" actId="478"/>
          <ac:picMkLst>
            <pc:docMk/>
            <pc:sldMasterMk cId="2455103762" sldId="2147484825"/>
            <ac:picMk id="14341" creationId="{FEDC9336-94D7-0F7A-9422-574A068E9570}"/>
          </ac:picMkLst>
        </pc:picChg>
      </pc:sldMasterChg>
    </pc:docChg>
  </pc:docChgLst>
  <pc:docChgLst>
    <pc:chgData name="Paul Winser" userId="c3146a91-e6bd-4264-bd86-e164e04bc32d" providerId="ADAL" clId="{AD2D0C6D-DB00-410E-BFC6-22F11A8DED0B}"/>
    <pc:docChg chg="custSel modSld">
      <pc:chgData name="Paul Winser" userId="c3146a91-e6bd-4264-bd86-e164e04bc32d" providerId="ADAL" clId="{AD2D0C6D-DB00-410E-BFC6-22F11A8DED0B}" dt="2023-08-26T21:21:06.894" v="6" actId="167"/>
      <pc:docMkLst>
        <pc:docMk/>
      </pc:docMkLst>
      <pc:sldChg chg="addSp delSp modSp mod">
        <pc:chgData name="Paul Winser" userId="c3146a91-e6bd-4264-bd86-e164e04bc32d" providerId="ADAL" clId="{AD2D0C6D-DB00-410E-BFC6-22F11A8DED0B}" dt="2023-08-26T21:21:06.894" v="6" actId="167"/>
        <pc:sldMkLst>
          <pc:docMk/>
          <pc:sldMk cId="4012702761" sldId="339"/>
        </pc:sldMkLst>
        <pc:spChg chg="mod">
          <ac:chgData name="Paul Winser" userId="c3146a91-e6bd-4264-bd86-e164e04bc32d" providerId="ADAL" clId="{AD2D0C6D-DB00-410E-BFC6-22F11A8DED0B}" dt="2023-08-26T21:20:53.672" v="1"/>
          <ac:spMkLst>
            <pc:docMk/>
            <pc:sldMk cId="4012702761" sldId="339"/>
            <ac:spMk id="11" creationId="{F0D7B7A5-7817-88D4-4E87-613FDFD36C4D}"/>
          </ac:spMkLst>
        </pc:spChg>
        <pc:spChg chg="mod">
          <ac:chgData name="Paul Winser" userId="c3146a91-e6bd-4264-bd86-e164e04bc32d" providerId="ADAL" clId="{AD2D0C6D-DB00-410E-BFC6-22F11A8DED0B}" dt="2023-08-26T21:21:00.308" v="3"/>
          <ac:spMkLst>
            <pc:docMk/>
            <pc:sldMk cId="4012702761" sldId="339"/>
            <ac:spMk id="14" creationId="{FB34B487-9E27-CCFD-E248-DCD121A2345C}"/>
          </ac:spMkLst>
        </pc:spChg>
        <pc:grpChg chg="add mod">
          <ac:chgData name="Paul Winser" userId="c3146a91-e6bd-4264-bd86-e164e04bc32d" providerId="ADAL" clId="{AD2D0C6D-DB00-410E-BFC6-22F11A8DED0B}" dt="2023-08-26T21:20:53.672" v="1"/>
          <ac:grpSpMkLst>
            <pc:docMk/>
            <pc:sldMk cId="4012702761" sldId="339"/>
            <ac:grpSpMk id="7" creationId="{16F2F808-F9CB-7418-66AE-7670B0216DE9}"/>
          </ac:grpSpMkLst>
        </pc:grpChg>
        <pc:grpChg chg="add mod">
          <ac:chgData name="Paul Winser" userId="c3146a91-e6bd-4264-bd86-e164e04bc32d" providerId="ADAL" clId="{AD2D0C6D-DB00-410E-BFC6-22F11A8DED0B}" dt="2023-08-26T21:21:00.308" v="3"/>
          <ac:grpSpMkLst>
            <pc:docMk/>
            <pc:sldMk cId="4012702761" sldId="339"/>
            <ac:grpSpMk id="12" creationId="{726DD19C-4EEF-0321-136E-DB5752970F03}"/>
          </ac:grpSpMkLst>
        </pc:grpChg>
        <pc:picChg chg="del">
          <ac:chgData name="Paul Winser" userId="c3146a91-e6bd-4264-bd86-e164e04bc32d" providerId="ADAL" clId="{AD2D0C6D-DB00-410E-BFC6-22F11A8DED0B}" dt="2023-08-26T21:21:03.525" v="4" actId="478"/>
          <ac:picMkLst>
            <pc:docMk/>
            <pc:sldMk cId="4012702761" sldId="339"/>
            <ac:picMk id="5" creationId="{C8782970-BE2B-FFB3-2D03-19A2682EDFF2}"/>
          </ac:picMkLst>
        </pc:picChg>
        <pc:picChg chg="del">
          <ac:chgData name="Paul Winser" userId="c3146a91-e6bd-4264-bd86-e164e04bc32d" providerId="ADAL" clId="{AD2D0C6D-DB00-410E-BFC6-22F11A8DED0B}" dt="2023-08-26T21:21:00.098" v="2" actId="478"/>
          <ac:picMkLst>
            <pc:docMk/>
            <pc:sldMk cId="4012702761" sldId="339"/>
            <ac:picMk id="6" creationId="{D99BC6B2-4D75-2FB8-70AD-CCC76AAB4C26}"/>
          </ac:picMkLst>
        </pc:picChg>
        <pc:picChg chg="mod">
          <ac:chgData name="Paul Winser" userId="c3146a91-e6bd-4264-bd86-e164e04bc32d" providerId="ADAL" clId="{AD2D0C6D-DB00-410E-BFC6-22F11A8DED0B}" dt="2023-08-26T21:20:53.672" v="1"/>
          <ac:picMkLst>
            <pc:docMk/>
            <pc:sldMk cId="4012702761" sldId="339"/>
            <ac:picMk id="8" creationId="{CF505ED2-3F0F-5373-35F6-D99B11B74D38}"/>
          </ac:picMkLst>
        </pc:picChg>
        <pc:picChg chg="del">
          <ac:chgData name="Paul Winser" userId="c3146a91-e6bd-4264-bd86-e164e04bc32d" providerId="ADAL" clId="{AD2D0C6D-DB00-410E-BFC6-22F11A8DED0B}" dt="2023-08-26T21:20:53.295" v="0" actId="478"/>
          <ac:picMkLst>
            <pc:docMk/>
            <pc:sldMk cId="4012702761" sldId="339"/>
            <ac:picMk id="10" creationId="{4A5AC82B-58F3-F9BC-A910-F115EE43675F}"/>
          </ac:picMkLst>
        </pc:picChg>
        <pc:picChg chg="mod">
          <ac:chgData name="Paul Winser" userId="c3146a91-e6bd-4264-bd86-e164e04bc32d" providerId="ADAL" clId="{AD2D0C6D-DB00-410E-BFC6-22F11A8DED0B}" dt="2023-08-26T21:21:00.308" v="3"/>
          <ac:picMkLst>
            <pc:docMk/>
            <pc:sldMk cId="4012702761" sldId="339"/>
            <ac:picMk id="13" creationId="{2CF941CC-A7F3-5B86-6548-B64772FD750F}"/>
          </ac:picMkLst>
        </pc:picChg>
        <pc:picChg chg="add mod ord">
          <ac:chgData name="Paul Winser" userId="c3146a91-e6bd-4264-bd86-e164e04bc32d" providerId="ADAL" clId="{AD2D0C6D-DB00-410E-BFC6-22F11A8DED0B}" dt="2023-08-26T21:21:06.894" v="6" actId="167"/>
          <ac:picMkLst>
            <pc:docMk/>
            <pc:sldMk cId="4012702761" sldId="339"/>
            <ac:picMk id="15" creationId="{A82EE88C-10F4-9016-82EA-7B0BBBA993EA}"/>
          </ac:picMkLst>
        </pc:picChg>
      </pc:sldChg>
    </pc:docChg>
  </pc:docChgLst>
  <pc:docChgLst>
    <pc:chgData name="Paul Winser" userId="c3146a91-e6bd-4264-bd86-e164e04bc32d" providerId="ADAL" clId="{7E370BDC-A8AC-46BB-B343-8184109D7A85}"/>
    <pc:docChg chg="custSel addSld modSld sldOrd">
      <pc:chgData name="Paul Winser" userId="c3146a91-e6bd-4264-bd86-e164e04bc32d" providerId="ADAL" clId="{7E370BDC-A8AC-46BB-B343-8184109D7A85}" dt="2023-08-23T14:39:35.452" v="7"/>
      <pc:docMkLst>
        <pc:docMk/>
      </pc:docMkLst>
      <pc:sldChg chg="ord">
        <pc:chgData name="Paul Winser" userId="c3146a91-e6bd-4264-bd86-e164e04bc32d" providerId="ADAL" clId="{7E370BDC-A8AC-46BB-B343-8184109D7A85}" dt="2023-08-23T14:39:32.525" v="6" actId="20578"/>
        <pc:sldMkLst>
          <pc:docMk/>
          <pc:sldMk cId="3028660047" sldId="337"/>
        </pc:sldMkLst>
      </pc:sldChg>
      <pc:sldChg chg="addSp delSp modSp new mod">
        <pc:chgData name="Paul Winser" userId="c3146a91-e6bd-4264-bd86-e164e04bc32d" providerId="ADAL" clId="{7E370BDC-A8AC-46BB-B343-8184109D7A85}" dt="2023-08-23T14:39:35.452" v="7"/>
        <pc:sldMkLst>
          <pc:docMk/>
          <pc:sldMk cId="738663368" sldId="352"/>
        </pc:sldMkLst>
        <pc:spChg chg="del">
          <ac:chgData name="Paul Winser" userId="c3146a91-e6bd-4264-bd86-e164e04bc32d" providerId="ADAL" clId="{7E370BDC-A8AC-46BB-B343-8184109D7A85}" dt="2023-08-23T14:39:21.247" v="1" actId="478"/>
          <ac:spMkLst>
            <pc:docMk/>
            <pc:sldMk cId="738663368" sldId="352"/>
            <ac:spMk id="2" creationId="{087383CA-2F5F-C9B1-7FB1-A7251B6B30D4}"/>
          </ac:spMkLst>
        </pc:spChg>
        <pc:spChg chg="del">
          <ac:chgData name="Paul Winser" userId="c3146a91-e6bd-4264-bd86-e164e04bc32d" providerId="ADAL" clId="{7E370BDC-A8AC-46BB-B343-8184109D7A85}" dt="2023-08-23T14:39:22.697" v="2" actId="478"/>
          <ac:spMkLst>
            <pc:docMk/>
            <pc:sldMk cId="738663368" sldId="352"/>
            <ac:spMk id="3" creationId="{A07F99C9-30D3-9A8C-C2A6-DB0829886FEC}"/>
          </ac:spMkLst>
        </pc:spChg>
        <pc:spChg chg="del">
          <ac:chgData name="Paul Winser" userId="c3146a91-e6bd-4264-bd86-e164e04bc32d" providerId="ADAL" clId="{7E370BDC-A8AC-46BB-B343-8184109D7A85}" dt="2023-08-23T14:39:24.588" v="3" actId="478"/>
          <ac:spMkLst>
            <pc:docMk/>
            <pc:sldMk cId="738663368" sldId="352"/>
            <ac:spMk id="4" creationId="{4C04BBD1-E417-A4FF-D99F-FBE81221247C}"/>
          </ac:spMkLst>
        </pc:spChg>
        <pc:spChg chg="add mod">
          <ac:chgData name="Paul Winser" userId="c3146a91-e6bd-4264-bd86-e164e04bc32d" providerId="ADAL" clId="{7E370BDC-A8AC-46BB-B343-8184109D7A85}" dt="2023-08-23T14:39:27.798" v="4"/>
          <ac:spMkLst>
            <pc:docMk/>
            <pc:sldMk cId="738663368" sldId="352"/>
            <ac:spMk id="5" creationId="{757E67D6-41DC-1B91-D9B9-84E03E3E8334}"/>
          </ac:spMkLst>
        </pc:spChg>
        <pc:spChg chg="add mod">
          <ac:chgData name="Paul Winser" userId="c3146a91-e6bd-4264-bd86-e164e04bc32d" providerId="ADAL" clId="{7E370BDC-A8AC-46BB-B343-8184109D7A85}" dt="2023-08-23T14:39:31.602" v="5"/>
          <ac:spMkLst>
            <pc:docMk/>
            <pc:sldMk cId="738663368" sldId="352"/>
            <ac:spMk id="6" creationId="{F825E47F-C7D3-01C9-F29F-383D8B6190BF}"/>
          </ac:spMkLst>
        </pc:spChg>
        <pc:spChg chg="add mod">
          <ac:chgData name="Paul Winser" userId="c3146a91-e6bd-4264-bd86-e164e04bc32d" providerId="ADAL" clId="{7E370BDC-A8AC-46BB-B343-8184109D7A85}" dt="2023-08-23T14:39:35.452" v="7"/>
          <ac:spMkLst>
            <pc:docMk/>
            <pc:sldMk cId="738663368" sldId="352"/>
            <ac:spMk id="7" creationId="{FD222DA7-CEA7-DC25-704C-3102B599CA3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3AB728B-EDDE-A6C5-D196-B3077ECC974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 sz="12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1A56322-4069-E1FA-88E7-034F66FE7B8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 sz="12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C5D99386-CD4E-9616-9887-3542DB3323E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535B185-CC76-5645-CC21-C267467C34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noProof="0" dirty="0"/>
              <a:t>Click to edit Master text styles</a:t>
            </a:r>
          </a:p>
          <a:p>
            <a:pPr lvl="1" rtl="1"/>
            <a:r>
              <a:rPr lang="ar" noProof="0" dirty="0"/>
              <a:t>Second level</a:t>
            </a:r>
          </a:p>
          <a:p>
            <a:pPr lvl="2" rtl="1"/>
            <a:r>
              <a:rPr lang="ar" noProof="0" dirty="0"/>
              <a:t>Third level</a:t>
            </a:r>
          </a:p>
          <a:p>
            <a:pPr lvl="3" rtl="1"/>
            <a:r>
              <a:rPr lang="ar" noProof="0" dirty="0"/>
              <a:t>Fourth level</a:t>
            </a:r>
          </a:p>
          <a:p>
            <a:pPr lvl="4" rtl="1"/>
            <a:r>
              <a:rPr lang="ar" noProof="0" dirty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C151C7C9-7DD8-CB43-3488-140DE9ADA70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defRPr sz="12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0EA804D7-B145-B6C4-EAF9-FBA810DF65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defRPr sz="12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akkal Majalla" panose="02000000000000000000" pitchFamily="2" charset="-78"/>
        <a:ea typeface="+mn-ea"/>
        <a:cs typeface="Sakkal Majalla" panose="02000000000000000000" pitchFamily="2" charset="-78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akkal Majalla" panose="02000000000000000000" pitchFamily="2" charset="-78"/>
        <a:ea typeface="+mn-ea"/>
        <a:cs typeface="Sakkal Majalla" panose="02000000000000000000" pitchFamily="2" charset="-78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akkal Majalla" panose="02000000000000000000" pitchFamily="2" charset="-78"/>
        <a:ea typeface="+mn-ea"/>
        <a:cs typeface="Sakkal Majalla" panose="02000000000000000000" pitchFamily="2" charset="-78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akkal Majalla" panose="02000000000000000000" pitchFamily="2" charset="-78"/>
        <a:ea typeface="+mn-ea"/>
        <a:cs typeface="Sakkal Majalla" panose="02000000000000000000" pitchFamily="2" charset="-78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akkal Majalla" panose="02000000000000000000" pitchFamily="2" charset="-78"/>
        <a:ea typeface="+mn-ea"/>
        <a:cs typeface="Sakkal Majalla" panose="02000000000000000000" pitchFamily="2" charset="-78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F5058D73-7FD6-09C5-76B9-3C505DF2D3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12D40D7A-D6BB-CE8D-DF00-54DBA2F5C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US" altLang="en-US" dirty="0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3E420995-9E0A-E982-F791-9C9605CD7F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9D6F72BC-0F0F-4CC6-9390-4A76262B3721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1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9129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42507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54605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C74705ED-E94C-F4D7-0426-B4D3641F9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CDE3850-5BAC-D4C6-84DE-724EE248B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GB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B437769-B089-6B09-0037-A9B652275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386B70D7-3B14-48B4-B744-A52FB5A4C04C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14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50691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5388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9894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effectLst/>
              <a:latin typeface="Roboto" panose="02000000000000000000" pitchFamily="2" charset="0"/>
            </a:endParaRPr>
          </a:p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05717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9057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b="1" i="0" dirty="0">
              <a:effectLst/>
              <a:latin typeface="Roboto" panose="02000000000000000000" pitchFamily="2" charset="0"/>
            </a:endParaRPr>
          </a:p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1338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C74705ED-E94C-F4D7-0426-B4D3641F9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CDE3850-5BAC-D4C6-84DE-724EE248B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GB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B437769-B089-6B09-0037-A9B652275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386B70D7-3B14-48B4-B744-A52FB5A4C04C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20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3436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3D8168B1-514D-B744-0AB4-18F401D0F2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2808C18D-CFC6-93E5-A579-22B817EE69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GB" altLang="en-US" dirty="0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D87B04DE-239C-3B08-3E65-22AF4B195E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C03E5EE9-67E6-4917-B003-BB6C447A0174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2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2897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25427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74433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86494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7915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C74705ED-E94C-F4D7-0426-B4D3641F9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CDE3850-5BAC-D4C6-84DE-724EE248B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GB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B437769-B089-6B09-0037-A9B652275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386B70D7-3B14-48B4-B744-A52FB5A4C04C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26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74087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479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8837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C74705ED-E94C-F4D7-0426-B4D3641F9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CDE3850-5BAC-D4C6-84DE-724EE248B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GB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B437769-B089-6B09-0037-A9B652275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386B70D7-3B14-48B4-B744-A52FB5A4C04C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29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2088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30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626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067531E3-7725-4BFC-6978-A4907F2026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77188842-F5EB-8E4E-C61A-E4F41BF1A3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GB" altLang="en-US" dirty="0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415CA19B-7BA9-BBB0-E62C-1C0DA5306B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196034ED-D7F7-483D-8544-ED89FE784A02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3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C74705ED-E94C-F4D7-0426-B4D3641F9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CDE3850-5BAC-D4C6-84DE-724EE248B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GB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B437769-B089-6B09-0037-A9B652275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386B70D7-3B14-48B4-B744-A52FB5A4C04C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31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915953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marL="0" lvl="0" indent="0" rtl="1">
              <a:lnSpc>
                <a:spcPts val="13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None/>
            </a:pPr>
            <a:endParaRPr lang="en-GB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32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87368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33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0230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34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60920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C74705ED-E94C-F4D7-0426-B4D3641F9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CDE3850-5BAC-D4C6-84DE-724EE248B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GB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B437769-B089-6B09-0037-A9B652275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386B70D7-3B14-48B4-B744-A52FB5A4C04C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35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301844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36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25350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C74705ED-E94C-F4D7-0426-B4D3641F9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CDE3850-5BAC-D4C6-84DE-724EE248B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en-US" dirty="0"/>
          </a:p>
          <a:p>
            <a:pPr rtl="1"/>
            <a:endParaRPr lang="en-GB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B437769-B089-6B09-0037-A9B652275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386B70D7-3B14-48B4-B744-A52FB5A4C04C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37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62937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38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8524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39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157322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C74705ED-E94C-F4D7-0426-B4D3641F9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CDE3850-5BAC-D4C6-84DE-724EE248B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GB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B437769-B089-6B09-0037-A9B652275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386B70D7-3B14-48B4-B744-A52FB5A4C04C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40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59599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C74705ED-E94C-F4D7-0426-B4D3641F9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CDE3850-5BAC-D4C6-84DE-724EE248B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GB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B437769-B089-6B09-0037-A9B652275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386B70D7-3B14-48B4-B744-A52FB5A4C04C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4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41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689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3626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6244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2416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C74705ED-E94C-F4D7-0426-B4D3641F9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CDE3850-5BAC-D4C6-84DE-724EE248B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/>
          <a:p>
            <a:pPr rtl="1"/>
            <a:endParaRPr lang="en-GB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B437769-B089-6B09-0037-A9B652275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/>
            <a:fld id="{386B70D7-3B14-48B4-B744-A52FB5A4C04C}" type="slidenum">
              <a:rPr lang="en-GB" altLang="en-US" smtClean="0">
                <a:latin typeface="Sakkal Majalla" panose="02000000000000000000" pitchFamily="2" charset="-78"/>
                <a:cs typeface="Sakkal Majalla" panose="02000000000000000000" pitchFamily="2" charset="-78"/>
              </a:rPr>
              <a:pPr/>
              <a:t>8</a:t>
            </a:fld>
            <a:endParaRPr lang="en-GB" alt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45486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1"/>
          <a:lstStyle/>
          <a:p>
            <a:pPr rtl="1">
              <a:defRPr/>
            </a:pPr>
            <a:fld id="{4D3E6F70-5D4D-4B7F-8590-7D87CFB0B671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7902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bin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bin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bin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bin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bin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bin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bin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Unit X: xxxxxxxxxxxxxxxxxxxxx</a:t>
            </a:r>
            <a:endParaRPr lang="en-GB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rtlCol="1"/>
          <a:lstStyle>
            <a:lvl1pPr marL="0" indent="0" algn="ctr" rtl="1">
              <a:buNone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Learning aim x</a:t>
            </a:r>
            <a:endParaRPr lang="en-US" alt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6EB150E-6A8C-9996-298D-28DD3D2ABE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0922775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4" y="2196001"/>
            <a:ext cx="8207375" cy="3950444"/>
          </a:xfrm>
          <a:prstGeom prst="rect">
            <a:avLst/>
          </a:prstGeom>
        </p:spPr>
        <p:txBody>
          <a:bodyPr vert="eaVert"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36979FB-E9CD-4D7F-ABCE-40BC623DD6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71891796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4" y="2196000"/>
            <a:ext cx="8207375" cy="3878436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A7AFBE-AB6C-ABC5-09E7-9F4EA3B954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60132638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rtlCol="1" anchor="t"/>
          <a:lstStyle>
            <a:lvl1pPr algn="r" rtl="1">
              <a:defRPr sz="4000" b="1" cap="all"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000"/>
            </a:lvl1pPr>
            <a:lvl2pPr marL="457200" indent="0" algn="r" rtl="1">
              <a:buNone/>
              <a:defRPr sz="18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400"/>
            </a:lvl4pPr>
            <a:lvl5pPr marL="1828800" indent="0" algn="r" rtl="1">
              <a:buNone/>
              <a:defRPr sz="1400"/>
            </a:lvl5pPr>
            <a:lvl6pPr marL="2286000" indent="0" algn="r" rtl="1">
              <a:buNone/>
              <a:defRPr sz="1400"/>
            </a:lvl6pPr>
            <a:lvl7pPr marL="2743200" indent="0" algn="r" rtl="1">
              <a:buNone/>
              <a:defRPr sz="1400"/>
            </a:lvl7pPr>
            <a:lvl8pPr marL="3200400" indent="0" algn="r" rtl="1">
              <a:buNone/>
              <a:defRPr sz="1400"/>
            </a:lvl8pPr>
            <a:lvl9pPr marL="3657600" indent="0" algn="r" rtl="1">
              <a:buNone/>
              <a:defRPr sz="14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2AEDFE9-EE41-D362-E546-E91D5FC64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18605759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2196001"/>
            <a:ext cx="4027487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6001"/>
            <a:ext cx="4027488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F7984-8BB0-8F53-E778-52A2BBF7C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75360313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Always Learning">
            <a:extLst>
              <a:ext uri="{FF2B5EF4-FFF2-40B4-BE49-F238E27FC236}">
                <a16:creationId xmlns:a16="http://schemas.microsoft.com/office/drawing/2014/main" id="{69FE8684-BE61-3A81-0CF1-F705B2D286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6350"/>
            <a:ext cx="1762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196000"/>
            <a:ext cx="4040188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932602"/>
            <a:ext cx="4040188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196000"/>
            <a:ext cx="4041775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32602"/>
            <a:ext cx="4041775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831A3E-361F-60E1-197E-146246D76D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57165819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6F868A-32BB-A111-C404-483CD1832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16812172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C02FC38-AE3B-EFB4-D55D-0A5C97BB63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454667162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95200"/>
            <a:ext cx="3008313" cy="86564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2857"/>
            <a:ext cx="3008313" cy="399330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5201"/>
            <a:ext cx="5111751" cy="4785395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848C-3864-D4D5-F394-E8115F32BA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1382759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6752"/>
            <a:ext cx="5486400" cy="3530823"/>
          </a:xfrm>
          <a:prstGeom prst="rect">
            <a:avLst/>
          </a:prstGeom>
        </p:spPr>
        <p:txBody>
          <a:bodyPr rtlCol="1">
            <a:normAutofit/>
          </a:bodyPr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lvl="0" rt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73183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E2FE-4AF5-990F-FA9F-82F73DAD8F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34103147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4" y="2196001"/>
            <a:ext cx="8207375" cy="3950444"/>
          </a:xfrm>
          <a:prstGeom prst="rect">
            <a:avLst/>
          </a:prstGeom>
        </p:spPr>
        <p:txBody>
          <a:bodyPr vert="eaVert"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F127B6-FB7B-DA34-ED52-7487CA1153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77465027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95201"/>
            <a:ext cx="20574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95201"/>
            <a:ext cx="60198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41A9B-C779-47D9-992F-A21FA358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918494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95201"/>
            <a:ext cx="20574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95201"/>
            <a:ext cx="60198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D78BFAD-CC17-3CA0-DBB1-5C8C41D912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01435549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426" y="2196000"/>
            <a:ext cx="8207375" cy="4041312"/>
          </a:xfrm>
          <a:prstGeom prst="rect">
            <a:avLst/>
          </a:prstGeom>
        </p:spPr>
        <p:txBody>
          <a:bodyPr rtlCol="1">
            <a:normAutofit/>
          </a:bodyPr>
          <a:lstStyle/>
          <a:p>
            <a:pPr lvl="0" rtl="1"/>
            <a:endParaRPr lang="en-GB" noProof="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F875707-4545-7C5E-C4A1-F2B0323DE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1267096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rtlCol="1"/>
          <a:lstStyle>
            <a:lvl1pPr marL="0" indent="0" algn="ctr" rtl="1">
              <a:buNone/>
              <a:defRPr/>
            </a:lvl1pPr>
            <a:lvl2pPr marL="457200" indent="0" algn="ctr" rtl="1">
              <a:buNone/>
              <a:defRPr/>
            </a:lvl2pPr>
            <a:lvl3pPr marL="914400" indent="0" algn="ctr" rtl="1">
              <a:buNone/>
              <a:defRPr/>
            </a:lvl3pPr>
            <a:lvl4pPr marL="1371600" indent="0" algn="ctr" rtl="1">
              <a:buNone/>
              <a:defRPr/>
            </a:lvl4pPr>
            <a:lvl5pPr marL="1828800" indent="0" algn="ctr" rtl="1">
              <a:buNone/>
              <a:defRPr/>
            </a:lvl5pPr>
            <a:lvl6pPr marL="2286000" indent="0" algn="ctr" rtl="1">
              <a:buNone/>
              <a:defRPr/>
            </a:lvl6pPr>
            <a:lvl7pPr marL="2743200" indent="0" algn="ctr" rtl="1">
              <a:buNone/>
              <a:defRPr/>
            </a:lvl7pPr>
            <a:lvl8pPr marL="3200400" indent="0" algn="ctr" rtl="1">
              <a:buNone/>
              <a:defRPr/>
            </a:lvl8pPr>
            <a:lvl9pPr marL="3657600" indent="0" algn="ctr" rtl="1">
              <a:buNone/>
              <a:defRPr/>
            </a:lvl9pPr>
          </a:lstStyle>
          <a:p>
            <a:pPr rtl="1"/>
            <a:r>
              <a:rPr lang="ar"/>
              <a:t>Click to edit Master subtitle style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0305BB-39CB-2010-297C-4A457FC45F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12659393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4" y="2196000"/>
            <a:ext cx="8207375" cy="3878436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A7AFBE-AB6C-ABC5-09E7-9F4EA3B954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65395922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rtlCol="1" anchor="t"/>
          <a:lstStyle>
            <a:lvl1pPr algn="r" rtl="1">
              <a:defRPr sz="4000" b="1" cap="all"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000"/>
            </a:lvl1pPr>
            <a:lvl2pPr marL="457200" indent="0" algn="r" rtl="1">
              <a:buNone/>
              <a:defRPr sz="18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400"/>
            </a:lvl4pPr>
            <a:lvl5pPr marL="1828800" indent="0" algn="r" rtl="1">
              <a:buNone/>
              <a:defRPr sz="1400"/>
            </a:lvl5pPr>
            <a:lvl6pPr marL="2286000" indent="0" algn="r" rtl="1">
              <a:buNone/>
              <a:defRPr sz="1400"/>
            </a:lvl6pPr>
            <a:lvl7pPr marL="2743200" indent="0" algn="r" rtl="1">
              <a:buNone/>
              <a:defRPr sz="1400"/>
            </a:lvl7pPr>
            <a:lvl8pPr marL="3200400" indent="0" algn="r" rtl="1">
              <a:buNone/>
              <a:defRPr sz="1400"/>
            </a:lvl8pPr>
            <a:lvl9pPr marL="3657600" indent="0" algn="r" rtl="1">
              <a:buNone/>
              <a:defRPr sz="14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2AEDFE9-EE41-D362-E546-E91D5FC64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95094335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2196001"/>
            <a:ext cx="4027487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6001"/>
            <a:ext cx="4027488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F7984-8BB0-8F53-E778-52A2BBF7C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437093022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Always Learning">
            <a:extLst>
              <a:ext uri="{FF2B5EF4-FFF2-40B4-BE49-F238E27FC236}">
                <a16:creationId xmlns:a16="http://schemas.microsoft.com/office/drawing/2014/main" id="{69FE8684-BE61-3A81-0CF1-F705B2D286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6350"/>
            <a:ext cx="1762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196000"/>
            <a:ext cx="4040188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932602"/>
            <a:ext cx="4040188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196000"/>
            <a:ext cx="4041775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32602"/>
            <a:ext cx="4041775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831A3E-361F-60E1-197E-146246D76D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09416790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6F868A-32BB-A111-C404-483CD1832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72576267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C02FC38-AE3B-EFB4-D55D-0A5C97BB63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3738034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95200"/>
            <a:ext cx="3008313" cy="86564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2857"/>
            <a:ext cx="3008313" cy="399330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5201"/>
            <a:ext cx="5111751" cy="4785395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848C-3864-D4D5-F394-E8115F32BA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871960959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6752"/>
            <a:ext cx="5486400" cy="3530823"/>
          </a:xfrm>
          <a:prstGeom prst="rect">
            <a:avLst/>
          </a:prstGeom>
        </p:spPr>
        <p:txBody>
          <a:bodyPr rtlCol="1">
            <a:normAutofit/>
          </a:bodyPr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lvl="0" rt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73183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E2FE-4AF5-990F-FA9F-82F73DAD8F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29628512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426" y="2196000"/>
            <a:ext cx="8207375" cy="4041312"/>
          </a:xfrm>
          <a:prstGeom prst="rect">
            <a:avLst/>
          </a:prstGeom>
        </p:spPr>
        <p:txBody>
          <a:bodyPr rtlCol="1">
            <a:normAutofit/>
          </a:bodyPr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lvl="0" rtl="1"/>
            <a:endParaRPr lang="en-GB" noProof="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91736A9-B278-442F-0C6C-537088E454B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314637879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4" y="2196001"/>
            <a:ext cx="8207375" cy="3950444"/>
          </a:xfrm>
          <a:prstGeom prst="rect">
            <a:avLst/>
          </a:prstGeom>
        </p:spPr>
        <p:txBody>
          <a:bodyPr vert="eaVert"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F127B6-FB7B-DA34-ED52-7487CA1153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19874433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95201"/>
            <a:ext cx="20574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95201"/>
            <a:ext cx="60198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41A9B-C779-47D9-992F-A21FA358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96067014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426" y="2196000"/>
            <a:ext cx="8207375" cy="4041312"/>
          </a:xfrm>
          <a:prstGeom prst="rect">
            <a:avLst/>
          </a:prstGeom>
        </p:spPr>
        <p:txBody>
          <a:bodyPr rtlCol="1">
            <a:normAutofit/>
          </a:bodyPr>
          <a:lstStyle/>
          <a:p>
            <a:pPr lvl="0" rtl="1"/>
            <a:endParaRPr lang="en-GB" noProof="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F875707-4545-7C5E-C4A1-F2B0323DE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649478109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rtlCol="1"/>
          <a:lstStyle>
            <a:lvl1pPr marL="0" indent="0" algn="ctr" rtl="1">
              <a:buNone/>
              <a:defRPr/>
            </a:lvl1pPr>
            <a:lvl2pPr marL="457200" indent="0" algn="ctr" rtl="1">
              <a:buNone/>
              <a:defRPr/>
            </a:lvl2pPr>
            <a:lvl3pPr marL="914400" indent="0" algn="ctr" rtl="1">
              <a:buNone/>
              <a:defRPr/>
            </a:lvl3pPr>
            <a:lvl4pPr marL="1371600" indent="0" algn="ctr" rtl="1">
              <a:buNone/>
              <a:defRPr/>
            </a:lvl4pPr>
            <a:lvl5pPr marL="1828800" indent="0" algn="ctr" rtl="1">
              <a:buNone/>
              <a:defRPr/>
            </a:lvl5pPr>
            <a:lvl6pPr marL="2286000" indent="0" algn="ctr" rtl="1">
              <a:buNone/>
              <a:defRPr/>
            </a:lvl6pPr>
            <a:lvl7pPr marL="2743200" indent="0" algn="ctr" rtl="1">
              <a:buNone/>
              <a:defRPr/>
            </a:lvl7pPr>
            <a:lvl8pPr marL="3200400" indent="0" algn="ctr" rtl="1">
              <a:buNone/>
              <a:defRPr/>
            </a:lvl8pPr>
            <a:lvl9pPr marL="3657600" indent="0" algn="ctr" rtl="1">
              <a:buNone/>
              <a:defRPr/>
            </a:lvl9pPr>
          </a:lstStyle>
          <a:p>
            <a:pPr rtl="1"/>
            <a:r>
              <a:rPr lang="ar"/>
              <a:t>Click to edit Master subtitle style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0305BB-39CB-2010-297C-4A457FC45F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55507622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4" y="2196000"/>
            <a:ext cx="8207375" cy="3878436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A7AFBE-AB6C-ABC5-09E7-9F4EA3B954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545252892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rtlCol="1" anchor="t"/>
          <a:lstStyle>
            <a:lvl1pPr algn="r" rtl="1">
              <a:defRPr sz="4000" b="1" cap="all"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000"/>
            </a:lvl1pPr>
            <a:lvl2pPr marL="457200" indent="0" algn="r" rtl="1">
              <a:buNone/>
              <a:defRPr sz="18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400"/>
            </a:lvl4pPr>
            <a:lvl5pPr marL="1828800" indent="0" algn="r" rtl="1">
              <a:buNone/>
              <a:defRPr sz="1400"/>
            </a:lvl5pPr>
            <a:lvl6pPr marL="2286000" indent="0" algn="r" rtl="1">
              <a:buNone/>
              <a:defRPr sz="1400"/>
            </a:lvl6pPr>
            <a:lvl7pPr marL="2743200" indent="0" algn="r" rtl="1">
              <a:buNone/>
              <a:defRPr sz="1400"/>
            </a:lvl7pPr>
            <a:lvl8pPr marL="3200400" indent="0" algn="r" rtl="1">
              <a:buNone/>
              <a:defRPr sz="1400"/>
            </a:lvl8pPr>
            <a:lvl9pPr marL="3657600" indent="0" algn="r" rtl="1">
              <a:buNone/>
              <a:defRPr sz="14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2AEDFE9-EE41-D362-E546-E91D5FC64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84416965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2196001"/>
            <a:ext cx="4027487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6001"/>
            <a:ext cx="4027488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F7984-8BB0-8F53-E778-52A2BBF7C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79464605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Always Learning">
            <a:extLst>
              <a:ext uri="{FF2B5EF4-FFF2-40B4-BE49-F238E27FC236}">
                <a16:creationId xmlns:a16="http://schemas.microsoft.com/office/drawing/2014/main" id="{69FE8684-BE61-3A81-0CF1-F705B2D286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6350"/>
            <a:ext cx="1762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196000"/>
            <a:ext cx="4040188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932602"/>
            <a:ext cx="4040188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196000"/>
            <a:ext cx="4041775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32602"/>
            <a:ext cx="4041775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831A3E-361F-60E1-197E-146246D76D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46373342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6F868A-32BB-A111-C404-483CD1832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24083350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C02FC38-AE3B-EFB4-D55D-0A5C97BB63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48102592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Heading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half" idx="1"/>
          </p:nvPr>
        </p:nvSpPr>
        <p:spPr>
          <a:xfrm>
            <a:off x="468313" y="2212975"/>
            <a:ext cx="2303462" cy="3592513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Subhead</a:t>
            </a:r>
          </a:p>
          <a:p>
            <a:pPr rtl="1"/>
            <a:r>
              <a:rPr lang="ar" dirty="0"/>
              <a:t>Bullet text</a:t>
            </a:r>
          </a:p>
          <a:p>
            <a:pPr rtl="1"/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3421063" y="2212975"/>
            <a:ext cx="2303462" cy="3449638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Subhead</a:t>
            </a:r>
          </a:p>
          <a:p>
            <a:pPr rtl="1"/>
            <a:r>
              <a:rPr lang="ar" dirty="0"/>
              <a:t>Bullet text</a:t>
            </a:r>
          </a:p>
          <a:p>
            <a:pPr rtl="1"/>
            <a:endParaRPr lang="en-GB" dirty="0"/>
          </a:p>
        </p:txBody>
      </p:sp>
      <p:sp>
        <p:nvSpPr>
          <p:cNvPr id="8" name="Content Placeholder 6"/>
          <p:cNvSpPr>
            <a:spLocks noGrp="1"/>
          </p:cNvSpPr>
          <p:nvPr>
            <p:ph sz="half" idx="11"/>
          </p:nvPr>
        </p:nvSpPr>
        <p:spPr>
          <a:xfrm>
            <a:off x="6156325" y="2212975"/>
            <a:ext cx="2592388" cy="3736975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Subhead</a:t>
            </a:r>
          </a:p>
          <a:p>
            <a:pPr rtl="1"/>
            <a:r>
              <a:rPr lang="ar" dirty="0"/>
              <a:t>Bullet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AD71432-24B0-8453-1747-48D9C9A162A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34855643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95200"/>
            <a:ext cx="3008313" cy="86564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2857"/>
            <a:ext cx="3008313" cy="399330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5201"/>
            <a:ext cx="5111751" cy="4785395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848C-3864-D4D5-F394-E8115F32BA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501610419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6752"/>
            <a:ext cx="5486400" cy="3530823"/>
          </a:xfrm>
          <a:prstGeom prst="rect">
            <a:avLst/>
          </a:prstGeom>
        </p:spPr>
        <p:txBody>
          <a:bodyPr rtlCol="1">
            <a:normAutofit/>
          </a:bodyPr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lvl="0" rt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73183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E2FE-4AF5-990F-FA9F-82F73DAD8F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29311893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4" y="2196001"/>
            <a:ext cx="8207375" cy="3950444"/>
          </a:xfrm>
          <a:prstGeom prst="rect">
            <a:avLst/>
          </a:prstGeom>
        </p:spPr>
        <p:txBody>
          <a:bodyPr vert="eaVert"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F127B6-FB7B-DA34-ED52-7487CA1153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08911330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95201"/>
            <a:ext cx="20574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95201"/>
            <a:ext cx="60198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41A9B-C779-47D9-992F-A21FA358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89698890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426" y="2196000"/>
            <a:ext cx="8207375" cy="4041312"/>
          </a:xfrm>
          <a:prstGeom prst="rect">
            <a:avLst/>
          </a:prstGeom>
        </p:spPr>
        <p:txBody>
          <a:bodyPr rtlCol="1">
            <a:normAutofit/>
          </a:bodyPr>
          <a:lstStyle/>
          <a:p>
            <a:pPr lvl="0" rtl="1"/>
            <a:endParaRPr lang="en-GB" noProof="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F875707-4545-7C5E-C4A1-F2B0323DE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71633317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Heading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84213" y="2195513"/>
            <a:ext cx="7991475" cy="3609975"/>
          </a:xfrm>
          <a:prstGeom prst="rect">
            <a:avLst/>
          </a:prstGeom>
        </p:spPr>
        <p:txBody>
          <a:bodyPr rtlCol="1"/>
          <a:lstStyle>
            <a:lvl2pPr>
              <a:defRPr>
                <a:cs typeface="Sakkal Majalla" panose="02000000000000000000" pitchFamily="2" charset="-78"/>
              </a:defRPr>
            </a:lvl2pPr>
          </a:lstStyle>
          <a:p>
            <a:pPr rtl="1"/>
            <a:r>
              <a:rPr lang="ar" dirty="0"/>
              <a:t>Body text xxxxxxxxxxxxxxxxxxxxxxxxxxxxxxxxxxxxxxxxx:</a:t>
            </a:r>
          </a:p>
          <a:p>
            <a:pPr lvl="1" rtl="1"/>
            <a:r>
              <a:rPr lang="ar" dirty="0"/>
              <a:t>Bullet text</a:t>
            </a:r>
          </a:p>
          <a:p>
            <a:pPr lvl="1" rtl="1"/>
            <a:r>
              <a:rPr lang="ar" dirty="0"/>
              <a:t>Bullet text</a:t>
            </a:r>
          </a:p>
          <a:p>
            <a:pPr lvl="1" rtl="1"/>
            <a:endParaRPr lang="en-GB" alt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7F8C46B-97F2-9941-FA1B-60A0A697ED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14907719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rtlCol="1"/>
          <a:lstStyle>
            <a:lvl1pPr marL="0" indent="0" algn="ctr" rtl="1">
              <a:buNone/>
              <a:defRPr/>
            </a:lvl1pPr>
            <a:lvl2pPr marL="457200" indent="0" algn="ctr" rtl="1">
              <a:buNone/>
              <a:defRPr/>
            </a:lvl2pPr>
            <a:lvl3pPr marL="914400" indent="0" algn="ctr" rtl="1">
              <a:buNone/>
              <a:defRPr/>
            </a:lvl3pPr>
            <a:lvl4pPr marL="1371600" indent="0" algn="ctr" rtl="1">
              <a:buNone/>
              <a:defRPr/>
            </a:lvl4pPr>
            <a:lvl5pPr marL="1828800" indent="0" algn="ctr" rtl="1">
              <a:buNone/>
              <a:defRPr/>
            </a:lvl5pPr>
            <a:lvl6pPr marL="2286000" indent="0" algn="ctr" rtl="1">
              <a:buNone/>
              <a:defRPr/>
            </a:lvl6pPr>
            <a:lvl7pPr marL="2743200" indent="0" algn="ctr" rtl="1">
              <a:buNone/>
              <a:defRPr/>
            </a:lvl7pPr>
            <a:lvl8pPr marL="3200400" indent="0" algn="ctr" rtl="1">
              <a:buNone/>
              <a:defRPr/>
            </a:lvl8pPr>
            <a:lvl9pPr marL="3657600" indent="0" algn="ctr" rtl="1">
              <a:buNone/>
              <a:defRPr/>
            </a:lvl9pPr>
          </a:lstStyle>
          <a:p>
            <a:pPr rtl="1"/>
            <a:r>
              <a:rPr lang="ar"/>
              <a:t>Click to edit Master subtitle style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0305BB-39CB-2010-297C-4A457FC45F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83548499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4" y="2196000"/>
            <a:ext cx="8207375" cy="3878436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A7AFBE-AB6C-ABC5-09E7-9F4EA3B954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13092648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rtlCol="1" anchor="t"/>
          <a:lstStyle>
            <a:lvl1pPr algn="r" rtl="1">
              <a:defRPr sz="4000" b="1" cap="all"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000"/>
            </a:lvl1pPr>
            <a:lvl2pPr marL="457200" indent="0" algn="r" rtl="1">
              <a:buNone/>
              <a:defRPr sz="18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400"/>
            </a:lvl4pPr>
            <a:lvl5pPr marL="1828800" indent="0" algn="r" rtl="1">
              <a:buNone/>
              <a:defRPr sz="1400"/>
            </a:lvl5pPr>
            <a:lvl6pPr marL="2286000" indent="0" algn="r" rtl="1">
              <a:buNone/>
              <a:defRPr sz="1400"/>
            </a:lvl6pPr>
            <a:lvl7pPr marL="2743200" indent="0" algn="r" rtl="1">
              <a:buNone/>
              <a:defRPr sz="1400"/>
            </a:lvl7pPr>
            <a:lvl8pPr marL="3200400" indent="0" algn="r" rtl="1">
              <a:buNone/>
              <a:defRPr sz="1400"/>
            </a:lvl8pPr>
            <a:lvl9pPr marL="3657600" indent="0" algn="r" rtl="1">
              <a:buNone/>
              <a:defRPr sz="14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2AEDFE9-EE41-D362-E546-E91D5FC64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56289520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2196001"/>
            <a:ext cx="4027487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6001"/>
            <a:ext cx="4027488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F7984-8BB0-8F53-E778-52A2BBF7C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13866800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195388"/>
            <a:ext cx="9144000" cy="863600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Heading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80AFA65-534B-3AE4-50A7-9C86BDCF1E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47240884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Always Learning">
            <a:extLst>
              <a:ext uri="{FF2B5EF4-FFF2-40B4-BE49-F238E27FC236}">
                <a16:creationId xmlns:a16="http://schemas.microsoft.com/office/drawing/2014/main" id="{69FE8684-BE61-3A81-0CF1-F705B2D286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6350"/>
            <a:ext cx="1762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196000"/>
            <a:ext cx="4040188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932602"/>
            <a:ext cx="4040188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196000"/>
            <a:ext cx="4041775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32602"/>
            <a:ext cx="4041775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831A3E-361F-60E1-197E-146246D76D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38706466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6F868A-32BB-A111-C404-483CD1832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2164928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C02FC38-AE3B-EFB4-D55D-0A5C97BB63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01593109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95200"/>
            <a:ext cx="3008313" cy="86564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2857"/>
            <a:ext cx="3008313" cy="399330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5201"/>
            <a:ext cx="5111751" cy="4785395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848C-3864-D4D5-F394-E8115F32BA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02315117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6752"/>
            <a:ext cx="5486400" cy="3530823"/>
          </a:xfrm>
          <a:prstGeom prst="rect">
            <a:avLst/>
          </a:prstGeom>
        </p:spPr>
        <p:txBody>
          <a:bodyPr rtlCol="1">
            <a:normAutofit/>
          </a:bodyPr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lvl="0" rt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73183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E2FE-4AF5-990F-FA9F-82F73DAD8F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4390330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4" y="2196001"/>
            <a:ext cx="8207375" cy="3950444"/>
          </a:xfrm>
          <a:prstGeom prst="rect">
            <a:avLst/>
          </a:prstGeom>
        </p:spPr>
        <p:txBody>
          <a:bodyPr vert="eaVert"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F127B6-FB7B-DA34-ED52-7487CA1153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95572074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95201"/>
            <a:ext cx="20574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95201"/>
            <a:ext cx="60198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41A9B-C779-47D9-992F-A21FA358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761559906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426" y="2196000"/>
            <a:ext cx="8207375" cy="4041312"/>
          </a:xfrm>
          <a:prstGeom prst="rect">
            <a:avLst/>
          </a:prstGeom>
        </p:spPr>
        <p:txBody>
          <a:bodyPr rtlCol="1">
            <a:normAutofit/>
          </a:bodyPr>
          <a:lstStyle/>
          <a:p>
            <a:pPr lvl="0" rtl="1"/>
            <a:endParaRPr lang="en-GB" noProof="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F875707-4545-7C5E-C4A1-F2B0323DE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66816360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Heading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84213" y="2195513"/>
            <a:ext cx="7991475" cy="3609975"/>
          </a:xfrm>
          <a:prstGeom prst="rect">
            <a:avLst/>
          </a:prstGeom>
        </p:spPr>
        <p:txBody>
          <a:bodyPr rtlCol="1"/>
          <a:lstStyle>
            <a:lvl2pPr>
              <a:defRPr>
                <a:cs typeface="Sakkal Majalla" panose="02000000000000000000" pitchFamily="2" charset="-78"/>
              </a:defRPr>
            </a:lvl2pPr>
          </a:lstStyle>
          <a:p>
            <a:pPr rtl="1"/>
            <a:r>
              <a:rPr lang="ar" dirty="0"/>
              <a:t>Body text xxxxxxxxxxxxxxxxxxxxxxxxxxxxxxxxxxxxxxxxx:</a:t>
            </a:r>
          </a:p>
          <a:p>
            <a:pPr lvl="1" rtl="1"/>
            <a:r>
              <a:rPr lang="ar" dirty="0"/>
              <a:t>Bullet text</a:t>
            </a:r>
          </a:p>
          <a:p>
            <a:pPr lvl="1" rtl="1"/>
            <a:r>
              <a:rPr lang="ar" dirty="0"/>
              <a:t>Bullet text</a:t>
            </a:r>
          </a:p>
          <a:p>
            <a:pPr lvl="1" rtl="1"/>
            <a:endParaRPr lang="en-GB" alt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7F8C46B-97F2-9941-FA1B-60A0A697ED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649566662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rtlCol="1"/>
          <a:lstStyle>
            <a:lvl1pPr marL="0" indent="0" algn="ctr" rtl="1">
              <a:buNone/>
              <a:defRPr/>
            </a:lvl1pPr>
            <a:lvl2pPr marL="457200" indent="0" algn="ctr" rtl="1">
              <a:buNone/>
              <a:defRPr/>
            </a:lvl2pPr>
            <a:lvl3pPr marL="914400" indent="0" algn="ctr" rtl="1">
              <a:buNone/>
              <a:defRPr/>
            </a:lvl3pPr>
            <a:lvl4pPr marL="1371600" indent="0" algn="ctr" rtl="1">
              <a:buNone/>
              <a:defRPr/>
            </a:lvl4pPr>
            <a:lvl5pPr marL="1828800" indent="0" algn="ctr" rtl="1">
              <a:buNone/>
              <a:defRPr/>
            </a:lvl5pPr>
            <a:lvl6pPr marL="2286000" indent="0" algn="ctr" rtl="1">
              <a:buNone/>
              <a:defRPr/>
            </a:lvl6pPr>
            <a:lvl7pPr marL="2743200" indent="0" algn="ctr" rtl="1">
              <a:buNone/>
              <a:defRPr/>
            </a:lvl7pPr>
            <a:lvl8pPr marL="3200400" indent="0" algn="ctr" rtl="1">
              <a:buNone/>
              <a:defRPr/>
            </a:lvl8pPr>
            <a:lvl9pPr marL="3657600" indent="0" algn="ctr" rtl="1">
              <a:buNone/>
              <a:defRPr/>
            </a:lvl9pPr>
          </a:lstStyle>
          <a:p>
            <a:pPr rtl="1"/>
            <a:r>
              <a:rPr lang="ar"/>
              <a:t>Click to edit Master subtitle style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0305BB-39CB-2010-297C-4A457FC45F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738746869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Heading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84213" y="2195513"/>
            <a:ext cx="7991475" cy="3609975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>
              <a:defRPr>
                <a:cs typeface="Sakkal Majalla" panose="02000000000000000000" pitchFamily="2" charset="-78"/>
              </a:defRPr>
            </a:lvl2pPr>
          </a:lstStyle>
          <a:p>
            <a:pPr rtl="1"/>
            <a:r>
              <a:rPr lang="ar" dirty="0"/>
              <a:t>Body text xxxxxxxxxxxxxxxxxxxxxxxxxxxxxxxxxxxxxxxxx:</a:t>
            </a:r>
          </a:p>
          <a:p>
            <a:pPr lvl="1" rtl="1"/>
            <a:r>
              <a:rPr lang="ar" dirty="0"/>
              <a:t>Bullet text</a:t>
            </a:r>
          </a:p>
          <a:p>
            <a:pPr lvl="1" rtl="1"/>
            <a:r>
              <a:rPr lang="ar" dirty="0"/>
              <a:t>Bullet text</a:t>
            </a:r>
          </a:p>
          <a:p>
            <a:pPr lvl="1" rtl="1"/>
            <a:endParaRPr lang="en-GB" alt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7F8C46B-97F2-9941-FA1B-60A0A697ED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14891031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4" y="2196000"/>
            <a:ext cx="8207375" cy="3878436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A7AFBE-AB6C-ABC5-09E7-9F4EA3B954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12709728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rtlCol="1" anchor="t"/>
          <a:lstStyle>
            <a:lvl1pPr algn="r" rtl="1">
              <a:defRPr sz="4000" b="1" cap="all"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000"/>
            </a:lvl1pPr>
            <a:lvl2pPr marL="457200" indent="0" algn="r" rtl="1">
              <a:buNone/>
              <a:defRPr sz="18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400"/>
            </a:lvl4pPr>
            <a:lvl5pPr marL="1828800" indent="0" algn="r" rtl="1">
              <a:buNone/>
              <a:defRPr sz="1400"/>
            </a:lvl5pPr>
            <a:lvl6pPr marL="2286000" indent="0" algn="r" rtl="1">
              <a:buNone/>
              <a:defRPr sz="1400"/>
            </a:lvl6pPr>
            <a:lvl7pPr marL="2743200" indent="0" algn="r" rtl="1">
              <a:buNone/>
              <a:defRPr sz="1400"/>
            </a:lvl7pPr>
            <a:lvl8pPr marL="3200400" indent="0" algn="r" rtl="1">
              <a:buNone/>
              <a:defRPr sz="1400"/>
            </a:lvl8pPr>
            <a:lvl9pPr marL="3657600" indent="0" algn="r" rtl="1">
              <a:buNone/>
              <a:defRPr sz="14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2AEDFE9-EE41-D362-E546-E91D5FC64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91592001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2196001"/>
            <a:ext cx="4027487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6001"/>
            <a:ext cx="4027488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F7984-8BB0-8F53-E778-52A2BBF7C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03814516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Always Learning">
            <a:extLst>
              <a:ext uri="{FF2B5EF4-FFF2-40B4-BE49-F238E27FC236}">
                <a16:creationId xmlns:a16="http://schemas.microsoft.com/office/drawing/2014/main" id="{69FE8684-BE61-3A81-0CF1-F705B2D286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6350"/>
            <a:ext cx="1762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196000"/>
            <a:ext cx="4040188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932602"/>
            <a:ext cx="4040188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196000"/>
            <a:ext cx="4041775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32602"/>
            <a:ext cx="4041775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831A3E-361F-60E1-197E-146246D76D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62140350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6F868A-32BB-A111-C404-483CD1832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7493989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C02FC38-AE3B-EFB4-D55D-0A5C97BB63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59324686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95200"/>
            <a:ext cx="3008313" cy="86564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2857"/>
            <a:ext cx="3008313" cy="399330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5201"/>
            <a:ext cx="5111751" cy="4785395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848C-3864-D4D5-F394-E8115F32BA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988662026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6752"/>
            <a:ext cx="5486400" cy="3530823"/>
          </a:xfrm>
          <a:prstGeom prst="rect">
            <a:avLst/>
          </a:prstGeom>
        </p:spPr>
        <p:txBody>
          <a:bodyPr rtlCol="1">
            <a:normAutofit/>
          </a:bodyPr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lvl="0" rt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73183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E2FE-4AF5-990F-FA9F-82F73DAD8F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81803065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4" y="2196001"/>
            <a:ext cx="8207375" cy="3950444"/>
          </a:xfrm>
          <a:prstGeom prst="rect">
            <a:avLst/>
          </a:prstGeom>
        </p:spPr>
        <p:txBody>
          <a:bodyPr vert="eaVert"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F127B6-FB7B-DA34-ED52-7487CA1153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60647238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95201"/>
            <a:ext cx="20574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95201"/>
            <a:ext cx="60198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41A9B-C779-47D9-992F-A21FA358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40210140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lways Learning">
            <a:extLst>
              <a:ext uri="{FF2B5EF4-FFF2-40B4-BE49-F238E27FC236}">
                <a16:creationId xmlns:a16="http://schemas.microsoft.com/office/drawing/2014/main" id="{9444950F-E59A-A8D3-7314-C784866DE2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6350"/>
            <a:ext cx="1762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Heading</a:t>
            </a:r>
            <a:endParaRPr lang="en-GB" alt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195513"/>
            <a:ext cx="4027487" cy="3681412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Blue subhead</a:t>
            </a:r>
          </a:p>
          <a:p>
            <a:pPr rtl="1"/>
            <a:r>
              <a:rPr lang="ar" dirty="0"/>
              <a:t>Bullet text</a:t>
            </a:r>
          </a:p>
          <a:p>
            <a:pPr rtl="1"/>
            <a:endParaRPr lang="en-GB" dirty="0"/>
          </a:p>
          <a:p>
            <a:pPr rtl="1"/>
            <a:endParaRPr lang="en-GB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5512"/>
            <a:ext cx="4027488" cy="3681411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Blue subhead</a:t>
            </a:r>
          </a:p>
          <a:p>
            <a:pPr rtl="1"/>
            <a:r>
              <a:rPr lang="ar" dirty="0"/>
              <a:t>Bullet text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D75EA28-7A23-3108-7470-D2312D0B43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83655394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426" y="2196000"/>
            <a:ext cx="8207375" cy="4041312"/>
          </a:xfrm>
          <a:prstGeom prst="rect">
            <a:avLst/>
          </a:prstGeom>
        </p:spPr>
        <p:txBody>
          <a:bodyPr rtlCol="1">
            <a:normAutofit/>
          </a:bodyPr>
          <a:lstStyle/>
          <a:p>
            <a:pPr lvl="0" rtl="1"/>
            <a:endParaRPr lang="en-GB" noProof="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F875707-4545-7C5E-C4A1-F2B0323DE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43754738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rtlCol="1"/>
          <a:lstStyle>
            <a:lvl1pPr marL="0" indent="0" algn="ctr" rtl="1">
              <a:buNone/>
              <a:defRPr/>
            </a:lvl1pPr>
            <a:lvl2pPr marL="457200" indent="0" algn="ctr" rtl="1">
              <a:buNone/>
              <a:defRPr/>
            </a:lvl2pPr>
            <a:lvl3pPr marL="914400" indent="0" algn="ctr" rtl="1">
              <a:buNone/>
              <a:defRPr/>
            </a:lvl3pPr>
            <a:lvl4pPr marL="1371600" indent="0" algn="ctr" rtl="1">
              <a:buNone/>
              <a:defRPr/>
            </a:lvl4pPr>
            <a:lvl5pPr marL="1828800" indent="0" algn="ctr" rtl="1">
              <a:buNone/>
              <a:defRPr/>
            </a:lvl5pPr>
            <a:lvl6pPr marL="2286000" indent="0" algn="ctr" rtl="1">
              <a:buNone/>
              <a:defRPr/>
            </a:lvl6pPr>
            <a:lvl7pPr marL="2743200" indent="0" algn="ctr" rtl="1">
              <a:buNone/>
              <a:defRPr/>
            </a:lvl7pPr>
            <a:lvl8pPr marL="3200400" indent="0" algn="ctr" rtl="1">
              <a:buNone/>
              <a:defRPr/>
            </a:lvl8pPr>
            <a:lvl9pPr marL="3657600" indent="0" algn="ctr" rtl="1">
              <a:buNone/>
              <a:defRPr/>
            </a:lvl9pPr>
          </a:lstStyle>
          <a:p>
            <a:pPr rtl="1"/>
            <a:r>
              <a:rPr lang="ar"/>
              <a:t>Click to edit Master subtitle style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0305BB-39CB-2010-297C-4A457FC45F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7849203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4" y="2196000"/>
            <a:ext cx="8207375" cy="3878436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A7AFBE-AB6C-ABC5-09E7-9F4EA3B954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28189699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rtlCol="1" anchor="t"/>
          <a:lstStyle>
            <a:lvl1pPr algn="r" rtl="1">
              <a:defRPr sz="4000" b="1" cap="all"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000"/>
            </a:lvl1pPr>
            <a:lvl2pPr marL="457200" indent="0" algn="r" rtl="1">
              <a:buNone/>
              <a:defRPr sz="18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400"/>
            </a:lvl4pPr>
            <a:lvl5pPr marL="1828800" indent="0" algn="r" rtl="1">
              <a:buNone/>
              <a:defRPr sz="1400"/>
            </a:lvl5pPr>
            <a:lvl6pPr marL="2286000" indent="0" algn="r" rtl="1">
              <a:buNone/>
              <a:defRPr sz="1400"/>
            </a:lvl6pPr>
            <a:lvl7pPr marL="2743200" indent="0" algn="r" rtl="1">
              <a:buNone/>
              <a:defRPr sz="1400"/>
            </a:lvl7pPr>
            <a:lvl8pPr marL="3200400" indent="0" algn="r" rtl="1">
              <a:buNone/>
              <a:defRPr sz="1400"/>
            </a:lvl8pPr>
            <a:lvl9pPr marL="3657600" indent="0" algn="r" rtl="1">
              <a:buNone/>
              <a:defRPr sz="14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2AEDFE9-EE41-D362-E546-E91D5FC64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591361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2196001"/>
            <a:ext cx="4027487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6001"/>
            <a:ext cx="4027488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F7984-8BB0-8F53-E778-52A2BBF7C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77368271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Always Learning">
            <a:extLst>
              <a:ext uri="{FF2B5EF4-FFF2-40B4-BE49-F238E27FC236}">
                <a16:creationId xmlns:a16="http://schemas.microsoft.com/office/drawing/2014/main" id="{69FE8684-BE61-3A81-0CF1-F705B2D286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6350"/>
            <a:ext cx="1762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196000"/>
            <a:ext cx="4040188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932602"/>
            <a:ext cx="4040188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196000"/>
            <a:ext cx="4041775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32602"/>
            <a:ext cx="4041775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831A3E-361F-60E1-197E-146246D76D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42667902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6F868A-32BB-A111-C404-483CD1832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10415480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C02FC38-AE3B-EFB4-D55D-0A5C97BB63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86937537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95200"/>
            <a:ext cx="3008313" cy="86564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2857"/>
            <a:ext cx="3008313" cy="399330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5201"/>
            <a:ext cx="5111751" cy="4785395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848C-3864-D4D5-F394-E8115F32BA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52432981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6752"/>
            <a:ext cx="5486400" cy="3530823"/>
          </a:xfrm>
          <a:prstGeom prst="rect">
            <a:avLst/>
          </a:prstGeom>
        </p:spPr>
        <p:txBody>
          <a:bodyPr rtlCol="1">
            <a:normAutofit/>
          </a:bodyPr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lvl="0" rt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73183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E2FE-4AF5-990F-FA9F-82F73DAD8F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59725271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AF04B97-CC31-299F-C1D9-4AD1810429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61693332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4" y="2196001"/>
            <a:ext cx="8207375" cy="3950444"/>
          </a:xfrm>
          <a:prstGeom prst="rect">
            <a:avLst/>
          </a:prstGeom>
        </p:spPr>
        <p:txBody>
          <a:bodyPr vert="eaVert"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F127B6-FB7B-DA34-ED52-7487CA1153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80230170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95201"/>
            <a:ext cx="20574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95201"/>
            <a:ext cx="60198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41A9B-C779-47D9-992F-A21FA358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06282950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426" y="2196000"/>
            <a:ext cx="8207375" cy="4041312"/>
          </a:xfrm>
          <a:prstGeom prst="rect">
            <a:avLst/>
          </a:prstGeom>
        </p:spPr>
        <p:txBody>
          <a:bodyPr rtlCol="1">
            <a:normAutofit/>
          </a:bodyPr>
          <a:lstStyle/>
          <a:p>
            <a:pPr lvl="0" rtl="1"/>
            <a:endParaRPr lang="en-GB" noProof="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F875707-4545-7C5E-C4A1-F2B0323DE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655251152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rtlCol="1"/>
          <a:lstStyle>
            <a:lvl1pPr marL="0" indent="0" algn="ctr" rtl="1">
              <a:buNone/>
              <a:defRPr/>
            </a:lvl1pPr>
            <a:lvl2pPr marL="457200" indent="0" algn="ctr" rtl="1">
              <a:buNone/>
              <a:defRPr/>
            </a:lvl2pPr>
            <a:lvl3pPr marL="914400" indent="0" algn="ctr" rtl="1">
              <a:buNone/>
              <a:defRPr/>
            </a:lvl3pPr>
            <a:lvl4pPr marL="1371600" indent="0" algn="ctr" rtl="1">
              <a:buNone/>
              <a:defRPr/>
            </a:lvl4pPr>
            <a:lvl5pPr marL="1828800" indent="0" algn="ctr" rtl="1">
              <a:buNone/>
              <a:defRPr/>
            </a:lvl5pPr>
            <a:lvl6pPr marL="2286000" indent="0" algn="ctr" rtl="1">
              <a:buNone/>
              <a:defRPr/>
            </a:lvl6pPr>
            <a:lvl7pPr marL="2743200" indent="0" algn="ctr" rtl="1">
              <a:buNone/>
              <a:defRPr/>
            </a:lvl7pPr>
            <a:lvl8pPr marL="3200400" indent="0" algn="ctr" rtl="1">
              <a:buNone/>
              <a:defRPr/>
            </a:lvl8pPr>
            <a:lvl9pPr marL="3657600" indent="0" algn="ctr" rtl="1">
              <a:buNone/>
              <a:defRPr/>
            </a:lvl9pPr>
          </a:lstStyle>
          <a:p>
            <a:pPr rtl="1"/>
            <a:r>
              <a:rPr lang="ar"/>
              <a:t>Click to edit Master subtitle style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0305BB-39CB-2010-297C-4A457FC45F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189930832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4" y="2196000"/>
            <a:ext cx="8207375" cy="3878436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A7AFBE-AB6C-ABC5-09E7-9F4EA3B954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15078411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rtlCol="1" anchor="t"/>
          <a:lstStyle>
            <a:lvl1pPr algn="r" rtl="1">
              <a:defRPr sz="4000" b="1" cap="all"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000"/>
            </a:lvl1pPr>
            <a:lvl2pPr marL="457200" indent="0" algn="r" rtl="1">
              <a:buNone/>
              <a:defRPr sz="18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400"/>
            </a:lvl4pPr>
            <a:lvl5pPr marL="1828800" indent="0" algn="r" rtl="1">
              <a:buNone/>
              <a:defRPr sz="1400"/>
            </a:lvl5pPr>
            <a:lvl6pPr marL="2286000" indent="0" algn="r" rtl="1">
              <a:buNone/>
              <a:defRPr sz="1400"/>
            </a:lvl6pPr>
            <a:lvl7pPr marL="2743200" indent="0" algn="r" rtl="1">
              <a:buNone/>
              <a:defRPr sz="1400"/>
            </a:lvl7pPr>
            <a:lvl8pPr marL="3200400" indent="0" algn="r" rtl="1">
              <a:buNone/>
              <a:defRPr sz="1400"/>
            </a:lvl8pPr>
            <a:lvl9pPr marL="3657600" indent="0" algn="r" rtl="1">
              <a:buNone/>
              <a:defRPr sz="14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2AEDFE9-EE41-D362-E546-E91D5FC64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86546021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2196001"/>
            <a:ext cx="4027487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6001"/>
            <a:ext cx="4027488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F7984-8BB0-8F53-E778-52A2BBF7C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975168846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Always Learning">
            <a:extLst>
              <a:ext uri="{FF2B5EF4-FFF2-40B4-BE49-F238E27FC236}">
                <a16:creationId xmlns:a16="http://schemas.microsoft.com/office/drawing/2014/main" id="{69FE8684-BE61-3A81-0CF1-F705B2D286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6350"/>
            <a:ext cx="1762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196000"/>
            <a:ext cx="4040188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932602"/>
            <a:ext cx="4040188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196000"/>
            <a:ext cx="4041775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32602"/>
            <a:ext cx="4041775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831A3E-361F-60E1-197E-146246D76D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025248049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6F868A-32BB-A111-C404-483CD1832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78029150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C02FC38-AE3B-EFB4-D55D-0A5C97BB63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11214302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B917A8A-EC74-8439-7D0C-B004E910A7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06754479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95200"/>
            <a:ext cx="3008313" cy="86564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2857"/>
            <a:ext cx="3008313" cy="399330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5201"/>
            <a:ext cx="5111751" cy="4785395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848C-3864-D4D5-F394-E8115F32BA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82694476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6752"/>
            <a:ext cx="5486400" cy="3530823"/>
          </a:xfrm>
          <a:prstGeom prst="rect">
            <a:avLst/>
          </a:prstGeom>
        </p:spPr>
        <p:txBody>
          <a:bodyPr rtlCol="1">
            <a:normAutofit/>
          </a:bodyPr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lvl="0" rt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73183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E2FE-4AF5-990F-FA9F-82F73DAD8F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84612630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4" y="2196001"/>
            <a:ext cx="8207375" cy="3950444"/>
          </a:xfrm>
          <a:prstGeom prst="rect">
            <a:avLst/>
          </a:prstGeom>
        </p:spPr>
        <p:txBody>
          <a:bodyPr vert="eaVert"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F127B6-FB7B-DA34-ED52-7487CA1153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09128796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95201"/>
            <a:ext cx="20574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95201"/>
            <a:ext cx="60198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41A9B-C779-47D9-992F-A21FA358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1254036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426" y="2196000"/>
            <a:ext cx="8207375" cy="4041312"/>
          </a:xfrm>
          <a:prstGeom prst="rect">
            <a:avLst/>
          </a:prstGeom>
        </p:spPr>
        <p:txBody>
          <a:bodyPr rtlCol="1">
            <a:normAutofit/>
          </a:bodyPr>
          <a:lstStyle/>
          <a:p>
            <a:pPr lvl="0" rtl="1"/>
            <a:endParaRPr lang="en-GB" noProof="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F875707-4545-7C5E-C4A1-F2B0323DE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53189422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rtlCol="1"/>
          <a:lstStyle>
            <a:lvl1pPr marL="0" indent="0" algn="ctr" rtl="1">
              <a:buNone/>
              <a:defRPr/>
            </a:lvl1pPr>
            <a:lvl2pPr marL="457200" indent="0" algn="ctr" rtl="1">
              <a:buNone/>
              <a:defRPr/>
            </a:lvl2pPr>
            <a:lvl3pPr marL="914400" indent="0" algn="ctr" rtl="1">
              <a:buNone/>
              <a:defRPr/>
            </a:lvl3pPr>
            <a:lvl4pPr marL="1371600" indent="0" algn="ctr" rtl="1">
              <a:buNone/>
              <a:defRPr/>
            </a:lvl4pPr>
            <a:lvl5pPr marL="1828800" indent="0" algn="ctr" rtl="1">
              <a:buNone/>
              <a:defRPr/>
            </a:lvl5pPr>
            <a:lvl6pPr marL="2286000" indent="0" algn="ctr" rtl="1">
              <a:buNone/>
              <a:defRPr/>
            </a:lvl6pPr>
            <a:lvl7pPr marL="2743200" indent="0" algn="ctr" rtl="1">
              <a:buNone/>
              <a:defRPr/>
            </a:lvl7pPr>
            <a:lvl8pPr marL="3200400" indent="0" algn="ctr" rtl="1">
              <a:buNone/>
              <a:defRPr/>
            </a:lvl8pPr>
            <a:lvl9pPr marL="3657600" indent="0" algn="ctr" rtl="1">
              <a:buNone/>
              <a:defRPr/>
            </a:lvl9pPr>
          </a:lstStyle>
          <a:p>
            <a:pPr rtl="1"/>
            <a:r>
              <a:rPr lang="ar"/>
              <a:t>Click to edit Master subtitle style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0305BB-39CB-2010-297C-4A457FC45F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201847582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4" y="2196000"/>
            <a:ext cx="8207375" cy="3878436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A7AFBE-AB6C-ABC5-09E7-9F4EA3B954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19905896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rtlCol="1" anchor="t"/>
          <a:lstStyle>
            <a:lvl1pPr algn="r" rtl="1">
              <a:defRPr sz="4000" b="1" cap="all"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000"/>
            </a:lvl1pPr>
            <a:lvl2pPr marL="457200" indent="0" algn="r" rtl="1">
              <a:buNone/>
              <a:defRPr sz="18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400"/>
            </a:lvl4pPr>
            <a:lvl5pPr marL="1828800" indent="0" algn="r" rtl="1">
              <a:buNone/>
              <a:defRPr sz="1400"/>
            </a:lvl5pPr>
            <a:lvl6pPr marL="2286000" indent="0" algn="r" rtl="1">
              <a:buNone/>
              <a:defRPr sz="1400"/>
            </a:lvl6pPr>
            <a:lvl7pPr marL="2743200" indent="0" algn="r" rtl="1">
              <a:buNone/>
              <a:defRPr sz="1400"/>
            </a:lvl7pPr>
            <a:lvl8pPr marL="3200400" indent="0" algn="r" rtl="1">
              <a:buNone/>
              <a:defRPr sz="1400"/>
            </a:lvl8pPr>
            <a:lvl9pPr marL="3657600" indent="0" algn="r" rtl="1">
              <a:buNone/>
              <a:defRPr sz="14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2AEDFE9-EE41-D362-E546-E91D5FC64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375318916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2196001"/>
            <a:ext cx="4027487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6001"/>
            <a:ext cx="4027488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F7984-8BB0-8F53-E778-52A2BBF7C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82359597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Always Learning">
            <a:extLst>
              <a:ext uri="{FF2B5EF4-FFF2-40B4-BE49-F238E27FC236}">
                <a16:creationId xmlns:a16="http://schemas.microsoft.com/office/drawing/2014/main" id="{69FE8684-BE61-3A81-0CF1-F705B2D286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6350"/>
            <a:ext cx="1762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196000"/>
            <a:ext cx="4040188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932602"/>
            <a:ext cx="4040188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196000"/>
            <a:ext cx="4041775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32602"/>
            <a:ext cx="4041775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831A3E-361F-60E1-197E-146246D76D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355960792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95200"/>
            <a:ext cx="3008313" cy="86564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2857"/>
            <a:ext cx="3008313" cy="399330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5201"/>
            <a:ext cx="5111751" cy="4785395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5122E-CC0D-DE46-E6F4-AAE67430FCE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29105686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6F868A-32BB-A111-C404-483CD1832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51334262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C02FC38-AE3B-EFB4-D55D-0A5C97BB63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96085842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95200"/>
            <a:ext cx="3008313" cy="86564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2857"/>
            <a:ext cx="3008313" cy="399330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5201"/>
            <a:ext cx="5111751" cy="4785395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848C-3864-D4D5-F394-E8115F32BA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74360605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6752"/>
            <a:ext cx="5486400" cy="3530823"/>
          </a:xfrm>
          <a:prstGeom prst="rect">
            <a:avLst/>
          </a:prstGeom>
        </p:spPr>
        <p:txBody>
          <a:bodyPr rtlCol="1">
            <a:normAutofit/>
          </a:bodyPr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lvl="0" rt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73183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E2FE-4AF5-990F-FA9F-82F73DAD8F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8942771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4" y="2196001"/>
            <a:ext cx="8207375" cy="3950444"/>
          </a:xfrm>
          <a:prstGeom prst="rect">
            <a:avLst/>
          </a:prstGeom>
        </p:spPr>
        <p:txBody>
          <a:bodyPr vert="eaVert"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F127B6-FB7B-DA34-ED52-7487CA1153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48843480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95201"/>
            <a:ext cx="20574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95201"/>
            <a:ext cx="60198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41A9B-C779-47D9-992F-A21FA358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63065849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426" y="2196000"/>
            <a:ext cx="8207375" cy="4041312"/>
          </a:xfrm>
          <a:prstGeom prst="rect">
            <a:avLst/>
          </a:prstGeom>
        </p:spPr>
        <p:txBody>
          <a:bodyPr rtlCol="1">
            <a:normAutofit/>
          </a:bodyPr>
          <a:lstStyle/>
          <a:p>
            <a:pPr lvl="0" rtl="1"/>
            <a:endParaRPr lang="en-GB" noProof="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F875707-4545-7C5E-C4A1-F2B0323DE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426884690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rtlCol="1"/>
          <a:lstStyle>
            <a:lvl1pPr marL="0" indent="0" algn="ctr" rtl="1">
              <a:buNone/>
              <a:defRPr/>
            </a:lvl1pPr>
            <a:lvl2pPr marL="457200" indent="0" algn="ctr" rtl="1">
              <a:buNone/>
              <a:defRPr/>
            </a:lvl2pPr>
            <a:lvl3pPr marL="914400" indent="0" algn="ctr" rtl="1">
              <a:buNone/>
              <a:defRPr/>
            </a:lvl3pPr>
            <a:lvl4pPr marL="1371600" indent="0" algn="ctr" rtl="1">
              <a:buNone/>
              <a:defRPr/>
            </a:lvl4pPr>
            <a:lvl5pPr marL="1828800" indent="0" algn="ctr" rtl="1">
              <a:buNone/>
              <a:defRPr/>
            </a:lvl5pPr>
            <a:lvl6pPr marL="2286000" indent="0" algn="ctr" rtl="1">
              <a:buNone/>
              <a:defRPr/>
            </a:lvl6pPr>
            <a:lvl7pPr marL="2743200" indent="0" algn="ctr" rtl="1">
              <a:buNone/>
              <a:defRPr/>
            </a:lvl7pPr>
            <a:lvl8pPr marL="3200400" indent="0" algn="ctr" rtl="1">
              <a:buNone/>
              <a:defRPr/>
            </a:lvl8pPr>
            <a:lvl9pPr marL="3657600" indent="0" algn="ctr" rtl="1">
              <a:buNone/>
              <a:defRPr/>
            </a:lvl9pPr>
          </a:lstStyle>
          <a:p>
            <a:pPr rtl="1"/>
            <a:r>
              <a:rPr lang="ar"/>
              <a:t>Click to edit Master subtitle style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0305BB-39CB-2010-297C-4A457FC45F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10982271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4" y="2196000"/>
            <a:ext cx="8207375" cy="3878436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A7AFBE-AB6C-ABC5-09E7-9F4EA3B954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10733503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rtlCol="1" anchor="t"/>
          <a:lstStyle>
            <a:lvl1pPr algn="r" rtl="1">
              <a:defRPr sz="4000" b="1" cap="all"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000"/>
            </a:lvl1pPr>
            <a:lvl2pPr marL="457200" indent="0" algn="r" rtl="1">
              <a:buNone/>
              <a:defRPr sz="18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400"/>
            </a:lvl4pPr>
            <a:lvl5pPr marL="1828800" indent="0" algn="r" rtl="1">
              <a:buNone/>
              <a:defRPr sz="1400"/>
            </a:lvl5pPr>
            <a:lvl6pPr marL="2286000" indent="0" algn="r" rtl="1">
              <a:buNone/>
              <a:defRPr sz="1400"/>
            </a:lvl6pPr>
            <a:lvl7pPr marL="2743200" indent="0" algn="r" rtl="1">
              <a:buNone/>
              <a:defRPr sz="1400"/>
            </a:lvl7pPr>
            <a:lvl8pPr marL="3200400" indent="0" algn="r" rtl="1">
              <a:buNone/>
              <a:defRPr sz="1400"/>
            </a:lvl8pPr>
            <a:lvl9pPr marL="3657600" indent="0" algn="r" rtl="1">
              <a:buNone/>
              <a:defRPr sz="14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2AEDFE9-EE41-D362-E546-E91D5FC64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58672170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6752"/>
            <a:ext cx="5486400" cy="3530823"/>
          </a:xfrm>
          <a:prstGeom prst="rect">
            <a:avLst/>
          </a:prstGeom>
        </p:spPr>
        <p:txBody>
          <a:bodyPr rtlCol="1">
            <a:normAutofit/>
          </a:bodyPr>
          <a:lstStyle>
            <a:lvl1pPr marL="0" indent="0" algn="r" rtl="1">
              <a:buNone/>
              <a:defRPr sz="32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lvl="0" rt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73183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1D94B-CB73-9993-AEF0-ECDA613327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59765421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2196001"/>
            <a:ext cx="4027487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6001"/>
            <a:ext cx="4027488" cy="4024100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F7984-8BB0-8F53-E778-52A2BBF7C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328012029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Always Learning">
            <a:extLst>
              <a:ext uri="{FF2B5EF4-FFF2-40B4-BE49-F238E27FC236}">
                <a16:creationId xmlns:a16="http://schemas.microsoft.com/office/drawing/2014/main" id="{69FE8684-BE61-3A81-0CF1-F705B2D286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6350"/>
            <a:ext cx="1762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196000"/>
            <a:ext cx="4040188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932602"/>
            <a:ext cx="4040188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196000"/>
            <a:ext cx="4041775" cy="639762"/>
          </a:xfrm>
          <a:prstGeom prst="rect">
            <a:avLst/>
          </a:prstGeo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32602"/>
            <a:ext cx="4041775" cy="3193562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831A3E-361F-60E1-197E-146246D76D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46143447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C6F868A-32BB-A111-C404-483CD1832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09363915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C02FC38-AE3B-EFB4-D55D-0A5C97BB63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83145481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95200"/>
            <a:ext cx="3008313" cy="86564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2857"/>
            <a:ext cx="3008313" cy="399330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5201"/>
            <a:ext cx="5111751" cy="4785395"/>
          </a:xfrm>
          <a:prstGeom prst="rect">
            <a:avLst/>
          </a:prstGeom>
        </p:spPr>
        <p:txBody>
          <a:bodyPr rtlCol="1"/>
          <a:lstStyle>
            <a:lvl1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 sz="24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848C-3864-D4D5-F394-E8115F32BA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22680351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96752"/>
            <a:ext cx="5486400" cy="3530823"/>
          </a:xfrm>
          <a:prstGeom prst="rect">
            <a:avLst/>
          </a:prstGeom>
        </p:spPr>
        <p:txBody>
          <a:bodyPr rtlCol="1">
            <a:normAutofit/>
          </a:bodyPr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lvl="0" rt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rtlCol="1" anchor="b"/>
          <a:lstStyle>
            <a:lvl1pPr algn="r" rtl="1">
              <a:defRPr sz="2000" b="1"/>
            </a:lvl1pPr>
          </a:lstStyle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731837"/>
          </a:xfrm>
          <a:prstGeom prst="rect">
            <a:avLst/>
          </a:prstGeom>
        </p:spPr>
        <p:txBody>
          <a:bodyPr rtlCol="1"/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ar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E2FE-4AF5-990F-FA9F-82F73DAD8F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775366165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4" y="2196001"/>
            <a:ext cx="8207375" cy="3950444"/>
          </a:xfrm>
          <a:prstGeom prst="rect">
            <a:avLst/>
          </a:prstGeom>
        </p:spPr>
        <p:txBody>
          <a:bodyPr vert="eaVert" rtlCol="1"/>
          <a:lstStyle>
            <a:lvl1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F127B6-FB7B-DA34-ED52-7487CA1153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535448282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95201"/>
            <a:ext cx="20574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pPr rtl="1"/>
            <a:r>
              <a:rPr lang="ar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95201"/>
            <a:ext cx="6019800" cy="4814540"/>
          </a:xfrm>
          <a:prstGeom prst="rect">
            <a:avLst/>
          </a:prstGeom>
        </p:spPr>
        <p:txBody>
          <a:bodyPr vert="eaVert" rtlCol="1"/>
          <a:lstStyle>
            <a:lvl1pPr algn="r" rtl="1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r" rtl="1">
              <a:buFont typeface="Wingdings" pitchFamily="2" charset="2"/>
              <a:buChar char="§"/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 rtl="1"/>
            <a:r>
              <a:rPr lang="ar" dirty="0"/>
              <a:t>Click to edit Master text styles</a:t>
            </a:r>
          </a:p>
          <a:p>
            <a:pPr lvl="1" rtl="1"/>
            <a:r>
              <a:rPr lang="ar" dirty="0"/>
              <a:t>Second level</a:t>
            </a:r>
          </a:p>
          <a:p>
            <a:pPr lvl="2" rtl="1"/>
            <a:r>
              <a:rPr lang="ar" dirty="0"/>
              <a:t>Third level</a:t>
            </a:r>
          </a:p>
          <a:p>
            <a:pPr lvl="3" rtl="1"/>
            <a:r>
              <a:rPr lang="ar" dirty="0"/>
              <a:t>Fourth level</a:t>
            </a:r>
          </a:p>
          <a:p>
            <a:pPr lvl="4" rtl="1"/>
            <a:r>
              <a:rPr lang="ar" dirty="0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741A9B-C779-47D9-992F-A21FA358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09556367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200"/>
            <a:ext cx="8229600" cy="864000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426" y="2196000"/>
            <a:ext cx="8207375" cy="4041312"/>
          </a:xfrm>
          <a:prstGeom prst="rect">
            <a:avLst/>
          </a:prstGeom>
        </p:spPr>
        <p:txBody>
          <a:bodyPr rtlCol="1">
            <a:normAutofit/>
          </a:bodyPr>
          <a:lstStyle/>
          <a:p>
            <a:pPr lvl="0" rtl="1"/>
            <a:endParaRPr lang="en-GB" noProof="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F875707-4545-7C5E-C4A1-F2B0323DE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66091891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 rtlCol="1"/>
          <a:lstStyle/>
          <a:p>
            <a:pPr rtl="1"/>
            <a:r>
              <a:rPr lang="ar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rtlCol="1"/>
          <a:lstStyle>
            <a:lvl1pPr marL="0" indent="0" algn="ctr" rtl="1">
              <a:buNone/>
              <a:defRPr/>
            </a:lvl1pPr>
            <a:lvl2pPr marL="457200" indent="0" algn="ctr" rtl="1">
              <a:buNone/>
              <a:defRPr/>
            </a:lvl2pPr>
            <a:lvl3pPr marL="914400" indent="0" algn="ctr" rtl="1">
              <a:buNone/>
              <a:defRPr/>
            </a:lvl3pPr>
            <a:lvl4pPr marL="1371600" indent="0" algn="ctr" rtl="1">
              <a:buNone/>
              <a:defRPr/>
            </a:lvl4pPr>
            <a:lvl5pPr marL="1828800" indent="0" algn="ctr" rtl="1">
              <a:buNone/>
              <a:defRPr/>
            </a:lvl5pPr>
            <a:lvl6pPr marL="2286000" indent="0" algn="ctr" rtl="1">
              <a:buNone/>
              <a:defRPr/>
            </a:lvl6pPr>
            <a:lvl7pPr marL="2743200" indent="0" algn="ctr" rtl="1">
              <a:buNone/>
              <a:defRPr/>
            </a:lvl7pPr>
            <a:lvl8pPr marL="3200400" indent="0" algn="ctr" rtl="1">
              <a:buNone/>
              <a:defRPr/>
            </a:lvl8pPr>
            <a:lvl9pPr marL="3657600" indent="0" algn="ctr" rtl="1">
              <a:buNone/>
              <a:defRPr/>
            </a:lvl9pPr>
          </a:lstStyle>
          <a:p>
            <a:pPr rtl="1"/>
            <a:r>
              <a:rPr lang="ar"/>
              <a:t>Click to edit Master subtitle style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0305BB-39CB-2010-297C-4A457FC45F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/>
            </a:lvl1pPr>
          </a:lstStyle>
          <a:p>
            <a:pPr rtl="1">
              <a:defRPr/>
            </a:pPr>
            <a:r>
              <a:rPr lang="ar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17646543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bin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11.jp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audio" Target="../media/audio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audio" Target="../media/audio1.bin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audio" Target="../media/audio1.bin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5.jp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audio" Target="../media/audio1.bin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6.jp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audio" Target="../media/audio1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image" Target="../media/image7.jpg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audio" Target="../media/audio1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image" Target="../media/image8.jpg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audio" Target="../media/audio1.bin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image" Target="../media/image9.jpg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audio" Target="../media/audio1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image" Target="../media/image10.jpg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audio" Target="../media/audio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Always Learning">
            <a:extLst>
              <a:ext uri="{FF2B5EF4-FFF2-40B4-BE49-F238E27FC236}">
                <a16:creationId xmlns:a16="http://schemas.microsoft.com/office/drawing/2014/main" id="{3B94A5EC-21A3-C7EE-ADC3-348E4DF7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6350"/>
            <a:ext cx="17621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16AA13-905D-5202-1E26-68E3C21E253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9538"/>
            <a:ext cx="9144000" cy="28733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ct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  <p:pic>
        <p:nvPicPr>
          <p:cNvPr id="1028" name="Picture 2">
            <a:extLst>
              <a:ext uri="{FF2B5EF4-FFF2-40B4-BE49-F238E27FC236}">
                <a16:creationId xmlns:a16="http://schemas.microsoft.com/office/drawing/2014/main" id="{96A689FF-8B47-679F-73A4-A5EFC01904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390" y="0"/>
            <a:ext cx="9144000" cy="107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5" r:id="rId5"/>
    <p:sldLayoutId id="2147484806" r:id="rId6"/>
    <p:sldLayoutId id="2147484807" r:id="rId7"/>
    <p:sldLayoutId id="2147484808" r:id="rId8"/>
    <p:sldLayoutId id="2147484809" r:id="rId9"/>
    <p:sldLayoutId id="2147484810" r:id="rId10"/>
    <p:sldLayoutId id="2147484811" r:id="rId11"/>
    <p:sldLayoutId id="2147484812" r:id="rId12"/>
  </p:sldLayoutIdLst>
  <p:transition>
    <p:sndAc>
      <p:stSnd>
        <p:snd r:embed="rId14" name="click.wav"/>
      </p:stSnd>
    </p:sndAc>
  </p:transition>
  <p:hf sldNum="0"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4">
            <a:extLst>
              <a:ext uri="{FF2B5EF4-FFF2-40B4-BE49-F238E27FC236}">
                <a16:creationId xmlns:a16="http://schemas.microsoft.com/office/drawing/2014/main" id="{2D2D2BA7-3DC8-B2DD-685B-33BA65B72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723900"/>
            <a:ext cx="7199312" cy="261938"/>
          </a:xfrm>
          <a:prstGeom prst="rect">
            <a:avLst/>
          </a:prstGeom>
          <a:noFill/>
          <a:ln>
            <a:noFill/>
          </a:ln>
        </p:spPr>
        <p:txBody>
          <a:bodyPr rtlCol="1">
            <a:spAutoFit/>
          </a:bodyPr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hangingPunct="1">
              <a:defRPr/>
            </a:pPr>
            <a:r>
              <a:rPr lang="ar" sz="11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Unit 3: Professional Development in the Sports Industry</a:t>
            </a:r>
          </a:p>
        </p:txBody>
      </p:sp>
      <p:sp>
        <p:nvSpPr>
          <p:cNvPr id="14339" name="Title Placeholder 1">
            <a:extLst>
              <a:ext uri="{FF2B5EF4-FFF2-40B4-BE49-F238E27FC236}">
                <a16:creationId xmlns:a16="http://schemas.microsoft.com/office/drawing/2014/main" id="{B9C6BA7D-5854-D592-7A00-A0EC539E36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96975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Click to edit Master title style</a:t>
            </a:r>
            <a:endParaRPr lang="en-GB" altLang="en-US" dirty="0"/>
          </a:p>
        </p:txBody>
      </p:sp>
      <p:sp>
        <p:nvSpPr>
          <p:cNvPr id="14340" name="Text Placeholder 2">
            <a:extLst>
              <a:ext uri="{FF2B5EF4-FFF2-40B4-BE49-F238E27FC236}">
                <a16:creationId xmlns:a16="http://schemas.microsoft.com/office/drawing/2014/main" id="{D6111AB5-22FF-2770-1011-D02820DE55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060575"/>
            <a:ext cx="82296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Use simple bullet points and lines, with no more than two lines per bullet point if possible.</a:t>
            </a:r>
          </a:p>
          <a:p>
            <a:pPr lvl="0" rtl="1"/>
            <a:r>
              <a:rPr lang="ar" dirty="0"/>
              <a:t>Try to use a maximum of ten words per line. </a:t>
            </a:r>
          </a:p>
          <a:p>
            <a:pPr lvl="0" rtl="1"/>
            <a:r>
              <a:rPr lang="ar" dirty="0"/>
              <a:t>Set up generic formatting on this master. </a:t>
            </a:r>
          </a:p>
          <a:p>
            <a:pPr lvl="0" rtl="1"/>
            <a:r>
              <a:rPr lang="ar" dirty="0"/>
              <a:t>By applying this master to your slides, you’ll maintain consistent font and bullet style.</a:t>
            </a:r>
          </a:p>
          <a:p>
            <a:pPr lvl="0" rtl="1"/>
            <a:r>
              <a:rPr lang="ar" dirty="0"/>
              <a:t>To change the layout of individual slides, select ‘Slide layout’ and choose the desired layout from the right-hand menu.</a:t>
            </a:r>
          </a:p>
          <a:p>
            <a:pPr lvl="0" rtl="1"/>
            <a:r>
              <a:rPr lang="ar" dirty="0"/>
              <a:t>Read the PowerPoint guidelines before creating a slide show.</a:t>
            </a:r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FEDC9336-94D7-0F7A-9422-574A068E9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90"/>
            <a:ext cx="9144000" cy="107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9F82B0-FA8C-C128-CC82-F2D587FD19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9538"/>
            <a:ext cx="9144000" cy="28733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ct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51267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7" r:id="rId1"/>
    <p:sldLayoutId id="2147484918" r:id="rId2"/>
    <p:sldLayoutId id="2147484919" r:id="rId3"/>
    <p:sldLayoutId id="2147484920" r:id="rId4"/>
    <p:sldLayoutId id="2147484921" r:id="rId5"/>
    <p:sldLayoutId id="2147484922" r:id="rId6"/>
    <p:sldLayoutId id="2147484923" r:id="rId7"/>
    <p:sldLayoutId id="2147484924" r:id="rId8"/>
    <p:sldLayoutId id="2147484925" r:id="rId9"/>
    <p:sldLayoutId id="2147484926" r:id="rId10"/>
    <p:sldLayoutId id="2147484927" r:id="rId11"/>
    <p:sldLayoutId id="2147484928" r:id="rId12"/>
  </p:sldLayoutIdLst>
  <p:transition>
    <p:sndAc>
      <p:stSnd>
        <p:snd r:embed="rId14" name="click.wav"/>
      </p:stSnd>
    </p:sndAc>
  </p:transition>
  <p:hf sldNum="0"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4">
            <a:extLst>
              <a:ext uri="{FF2B5EF4-FFF2-40B4-BE49-F238E27FC236}">
                <a16:creationId xmlns:a16="http://schemas.microsoft.com/office/drawing/2014/main" id="{2D2D2BA7-3DC8-B2DD-685B-33BA65B72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723900"/>
            <a:ext cx="7199312" cy="261938"/>
          </a:xfrm>
          <a:prstGeom prst="rect">
            <a:avLst/>
          </a:prstGeom>
          <a:noFill/>
          <a:ln>
            <a:noFill/>
          </a:ln>
        </p:spPr>
        <p:txBody>
          <a:bodyPr rtlCol="1">
            <a:spAutoFit/>
          </a:bodyPr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hangingPunct="1">
              <a:defRPr/>
            </a:pPr>
            <a:r>
              <a:rPr lang="ar" sz="11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Unit 3: Professional Development in the Sports Industry</a:t>
            </a:r>
          </a:p>
        </p:txBody>
      </p:sp>
      <p:sp>
        <p:nvSpPr>
          <p:cNvPr id="14339" name="Title Placeholder 1">
            <a:extLst>
              <a:ext uri="{FF2B5EF4-FFF2-40B4-BE49-F238E27FC236}">
                <a16:creationId xmlns:a16="http://schemas.microsoft.com/office/drawing/2014/main" id="{B9C6BA7D-5854-D592-7A00-A0EC539E36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96975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Click to edit Master title style</a:t>
            </a:r>
            <a:endParaRPr lang="en-GB" altLang="en-US" dirty="0"/>
          </a:p>
        </p:txBody>
      </p:sp>
      <p:sp>
        <p:nvSpPr>
          <p:cNvPr id="14340" name="Text Placeholder 2">
            <a:extLst>
              <a:ext uri="{FF2B5EF4-FFF2-40B4-BE49-F238E27FC236}">
                <a16:creationId xmlns:a16="http://schemas.microsoft.com/office/drawing/2014/main" id="{D6111AB5-22FF-2770-1011-D02820DE55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060575"/>
            <a:ext cx="82296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Use simple bullet points and lines, with no more than two lines per bullet point if possible.</a:t>
            </a:r>
          </a:p>
          <a:p>
            <a:pPr lvl="0" rtl="1"/>
            <a:r>
              <a:rPr lang="ar" dirty="0"/>
              <a:t>Try to use a maximum of ten words per line. </a:t>
            </a:r>
          </a:p>
          <a:p>
            <a:pPr lvl="0" rtl="1"/>
            <a:r>
              <a:rPr lang="ar" dirty="0"/>
              <a:t>Set up generic formatting on this master. </a:t>
            </a:r>
          </a:p>
          <a:p>
            <a:pPr lvl="0" rtl="1"/>
            <a:r>
              <a:rPr lang="ar" dirty="0"/>
              <a:t>By applying this master to your slides, you’ll maintain consistent font and bullet style.</a:t>
            </a:r>
          </a:p>
          <a:p>
            <a:pPr lvl="0" rtl="1"/>
            <a:r>
              <a:rPr lang="ar" dirty="0"/>
              <a:t>To change the layout of individual slides, select ‘Slide layout’ and choose the desired layout from the right-hand menu.</a:t>
            </a:r>
          </a:p>
          <a:p>
            <a:pPr lvl="0" rtl="1"/>
            <a:r>
              <a:rPr lang="ar" dirty="0"/>
              <a:t>Read the PowerPoint guidelines before creating a slide show.</a:t>
            </a:r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FEDC9336-94D7-0F7A-9422-574A068E9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90"/>
            <a:ext cx="9144000" cy="107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9F82B0-FA8C-C128-CC82-F2D587FD19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9538"/>
            <a:ext cx="9144000" cy="28733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ct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3" r:id="rId1"/>
    <p:sldLayoutId id="2147484814" r:id="rId2"/>
    <p:sldLayoutId id="2147484815" r:id="rId3"/>
    <p:sldLayoutId id="2147484816" r:id="rId4"/>
    <p:sldLayoutId id="2147484817" r:id="rId5"/>
    <p:sldLayoutId id="2147484818" r:id="rId6"/>
    <p:sldLayoutId id="2147484819" r:id="rId7"/>
    <p:sldLayoutId id="2147484820" r:id="rId8"/>
    <p:sldLayoutId id="2147484821" r:id="rId9"/>
    <p:sldLayoutId id="2147484822" r:id="rId10"/>
    <p:sldLayoutId id="2147484823" r:id="rId11"/>
    <p:sldLayoutId id="2147484824" r:id="rId12"/>
    <p:sldLayoutId id="2147484929" r:id="rId13"/>
  </p:sldLayoutIdLst>
  <p:transition>
    <p:sndAc>
      <p:stSnd>
        <p:snd r:embed="rId15" name="click.wav"/>
      </p:stSnd>
    </p:sndAc>
  </p:transition>
  <p:hf sldNum="0"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4">
            <a:extLst>
              <a:ext uri="{FF2B5EF4-FFF2-40B4-BE49-F238E27FC236}">
                <a16:creationId xmlns:a16="http://schemas.microsoft.com/office/drawing/2014/main" id="{2D2D2BA7-3DC8-B2DD-685B-33BA65B72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723900"/>
            <a:ext cx="7199312" cy="261938"/>
          </a:xfrm>
          <a:prstGeom prst="rect">
            <a:avLst/>
          </a:prstGeom>
          <a:noFill/>
          <a:ln>
            <a:noFill/>
          </a:ln>
        </p:spPr>
        <p:txBody>
          <a:bodyPr rtlCol="1">
            <a:spAutoFit/>
          </a:bodyPr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hangingPunct="1">
              <a:defRPr/>
            </a:pPr>
            <a:r>
              <a:rPr lang="ar" sz="11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Unit 3: Professional Development in the Sports Industry</a:t>
            </a:r>
          </a:p>
        </p:txBody>
      </p:sp>
      <p:sp>
        <p:nvSpPr>
          <p:cNvPr id="14339" name="Title Placeholder 1">
            <a:extLst>
              <a:ext uri="{FF2B5EF4-FFF2-40B4-BE49-F238E27FC236}">
                <a16:creationId xmlns:a16="http://schemas.microsoft.com/office/drawing/2014/main" id="{B9C6BA7D-5854-D592-7A00-A0EC539E36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96975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Click to edit Master title style</a:t>
            </a:r>
            <a:endParaRPr lang="en-GB" altLang="en-US" dirty="0"/>
          </a:p>
        </p:txBody>
      </p:sp>
      <p:sp>
        <p:nvSpPr>
          <p:cNvPr id="14340" name="Text Placeholder 2">
            <a:extLst>
              <a:ext uri="{FF2B5EF4-FFF2-40B4-BE49-F238E27FC236}">
                <a16:creationId xmlns:a16="http://schemas.microsoft.com/office/drawing/2014/main" id="{D6111AB5-22FF-2770-1011-D02820DE55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060575"/>
            <a:ext cx="82296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Use simple bullet points and lines, with no more than two lines per bullet point if possible.</a:t>
            </a:r>
          </a:p>
          <a:p>
            <a:pPr lvl="0" rtl="1"/>
            <a:r>
              <a:rPr lang="ar" dirty="0"/>
              <a:t>Try to use a maximum of ten words per line. </a:t>
            </a:r>
          </a:p>
          <a:p>
            <a:pPr lvl="0" rtl="1"/>
            <a:r>
              <a:rPr lang="ar" dirty="0"/>
              <a:t>Set up generic formatting on this master. </a:t>
            </a:r>
          </a:p>
          <a:p>
            <a:pPr lvl="0" rtl="1"/>
            <a:r>
              <a:rPr lang="ar" dirty="0"/>
              <a:t>By applying this master to your slides, you’ll maintain consistent font and bullet style.</a:t>
            </a:r>
          </a:p>
          <a:p>
            <a:pPr lvl="0" rtl="1"/>
            <a:r>
              <a:rPr lang="ar" dirty="0"/>
              <a:t>To change the layout of individual slides, select ‘Slide layout’ and choose the desired layout from the right-hand menu.</a:t>
            </a:r>
          </a:p>
          <a:p>
            <a:pPr lvl="0" rtl="1"/>
            <a:r>
              <a:rPr lang="ar" dirty="0"/>
              <a:t>Read the PowerPoint guidelines before creating a slide show.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9F82B0-FA8C-C128-CC82-F2D587FD19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9538"/>
            <a:ext cx="9144000" cy="28733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ct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1DEE992E-8A2F-22B1-D456-00A4176163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90"/>
            <a:ext cx="9144000" cy="107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10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6" r:id="rId1"/>
    <p:sldLayoutId id="2147484827" r:id="rId2"/>
    <p:sldLayoutId id="2147484828" r:id="rId3"/>
    <p:sldLayoutId id="2147484829" r:id="rId4"/>
    <p:sldLayoutId id="2147484830" r:id="rId5"/>
    <p:sldLayoutId id="2147484831" r:id="rId6"/>
    <p:sldLayoutId id="2147484832" r:id="rId7"/>
    <p:sldLayoutId id="2147484833" r:id="rId8"/>
    <p:sldLayoutId id="2147484834" r:id="rId9"/>
    <p:sldLayoutId id="2147484835" r:id="rId10"/>
    <p:sldLayoutId id="2147484836" r:id="rId11"/>
    <p:sldLayoutId id="2147484837" r:id="rId12"/>
    <p:sldLayoutId id="2147484930" r:id="rId13"/>
  </p:sldLayoutIdLst>
  <p:transition>
    <p:sndAc>
      <p:stSnd>
        <p:snd r:embed="rId15" name="click.wav"/>
      </p:stSnd>
    </p:sndAc>
  </p:transition>
  <p:hf sldNum="0"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4">
            <a:extLst>
              <a:ext uri="{FF2B5EF4-FFF2-40B4-BE49-F238E27FC236}">
                <a16:creationId xmlns:a16="http://schemas.microsoft.com/office/drawing/2014/main" id="{2D2D2BA7-3DC8-B2DD-685B-33BA65B72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723900"/>
            <a:ext cx="7199312" cy="261938"/>
          </a:xfrm>
          <a:prstGeom prst="rect">
            <a:avLst/>
          </a:prstGeom>
          <a:noFill/>
          <a:ln>
            <a:noFill/>
          </a:ln>
        </p:spPr>
        <p:txBody>
          <a:bodyPr rtlCol="1">
            <a:spAutoFit/>
          </a:bodyPr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hangingPunct="1">
              <a:defRPr/>
            </a:pPr>
            <a:r>
              <a:rPr lang="ar" sz="11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Unit 3: Professional Development in the Sports Industry</a:t>
            </a:r>
          </a:p>
        </p:txBody>
      </p:sp>
      <p:sp>
        <p:nvSpPr>
          <p:cNvPr id="14339" name="Title Placeholder 1">
            <a:extLst>
              <a:ext uri="{FF2B5EF4-FFF2-40B4-BE49-F238E27FC236}">
                <a16:creationId xmlns:a16="http://schemas.microsoft.com/office/drawing/2014/main" id="{B9C6BA7D-5854-D592-7A00-A0EC539E36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96975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Click to edit Master title style</a:t>
            </a:r>
            <a:endParaRPr lang="en-GB" altLang="en-US" dirty="0"/>
          </a:p>
        </p:txBody>
      </p:sp>
      <p:sp>
        <p:nvSpPr>
          <p:cNvPr id="14340" name="Text Placeholder 2">
            <a:extLst>
              <a:ext uri="{FF2B5EF4-FFF2-40B4-BE49-F238E27FC236}">
                <a16:creationId xmlns:a16="http://schemas.microsoft.com/office/drawing/2014/main" id="{D6111AB5-22FF-2770-1011-D02820DE55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060575"/>
            <a:ext cx="82296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Use simple bullet points and lines, with no more than two lines per bullet point if possible.</a:t>
            </a:r>
          </a:p>
          <a:p>
            <a:pPr lvl="0" rtl="1"/>
            <a:r>
              <a:rPr lang="ar" dirty="0"/>
              <a:t>Try to use a maximum of ten words per line. </a:t>
            </a:r>
          </a:p>
          <a:p>
            <a:pPr lvl="0" rtl="1"/>
            <a:r>
              <a:rPr lang="ar" dirty="0"/>
              <a:t>Set up generic formatting on this master. </a:t>
            </a:r>
          </a:p>
          <a:p>
            <a:pPr lvl="0" rtl="1"/>
            <a:r>
              <a:rPr lang="ar" dirty="0"/>
              <a:t>By applying this master to your slides, you’ll maintain consistent font and bullet style.</a:t>
            </a:r>
          </a:p>
          <a:p>
            <a:pPr lvl="0" rtl="1"/>
            <a:r>
              <a:rPr lang="ar" dirty="0"/>
              <a:t>To change the layout of individual slides, select ‘Slide layout’ and choose the desired layout from the right-hand menu.</a:t>
            </a:r>
          </a:p>
          <a:p>
            <a:pPr lvl="0" rtl="1"/>
            <a:r>
              <a:rPr lang="ar" dirty="0"/>
              <a:t>Read the PowerPoint guidelines before creating a slide show.</a:t>
            </a:r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FEDC9336-94D7-0F7A-9422-574A068E9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90"/>
            <a:ext cx="9144000" cy="107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9F82B0-FA8C-C128-CC82-F2D587FD19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9538"/>
            <a:ext cx="9144000" cy="28733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ct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77069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</p:sldLayoutIdLst>
  <p:transition>
    <p:sndAc>
      <p:stSnd>
        <p:snd r:embed="rId14" name="click.wav"/>
      </p:stSnd>
    </p:sndAc>
  </p:transition>
  <p:hf sldNum="0"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4">
            <a:extLst>
              <a:ext uri="{FF2B5EF4-FFF2-40B4-BE49-F238E27FC236}">
                <a16:creationId xmlns:a16="http://schemas.microsoft.com/office/drawing/2014/main" id="{2D2D2BA7-3DC8-B2DD-685B-33BA65B72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723900"/>
            <a:ext cx="7199312" cy="261938"/>
          </a:xfrm>
          <a:prstGeom prst="rect">
            <a:avLst/>
          </a:prstGeom>
          <a:noFill/>
          <a:ln>
            <a:noFill/>
          </a:ln>
        </p:spPr>
        <p:txBody>
          <a:bodyPr rtlCol="1">
            <a:spAutoFit/>
          </a:bodyPr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hangingPunct="1">
              <a:defRPr/>
            </a:pPr>
            <a:r>
              <a:rPr lang="ar" sz="11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Unit 3: Professional Development in the Sports Industry</a:t>
            </a:r>
          </a:p>
        </p:txBody>
      </p:sp>
      <p:sp>
        <p:nvSpPr>
          <p:cNvPr id="14339" name="Title Placeholder 1">
            <a:extLst>
              <a:ext uri="{FF2B5EF4-FFF2-40B4-BE49-F238E27FC236}">
                <a16:creationId xmlns:a16="http://schemas.microsoft.com/office/drawing/2014/main" id="{B9C6BA7D-5854-D592-7A00-A0EC539E36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96975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Click to edit Master title style</a:t>
            </a:r>
            <a:endParaRPr lang="en-GB" altLang="en-US" dirty="0"/>
          </a:p>
        </p:txBody>
      </p:sp>
      <p:sp>
        <p:nvSpPr>
          <p:cNvPr id="14340" name="Text Placeholder 2">
            <a:extLst>
              <a:ext uri="{FF2B5EF4-FFF2-40B4-BE49-F238E27FC236}">
                <a16:creationId xmlns:a16="http://schemas.microsoft.com/office/drawing/2014/main" id="{D6111AB5-22FF-2770-1011-D02820DE55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060575"/>
            <a:ext cx="82296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Use simple bullet points and lines, with no more than two lines per bullet point if possible.</a:t>
            </a:r>
          </a:p>
          <a:p>
            <a:pPr lvl="0" rtl="1"/>
            <a:r>
              <a:rPr lang="ar" dirty="0"/>
              <a:t>Try to use a maximum of ten words per line. </a:t>
            </a:r>
          </a:p>
          <a:p>
            <a:pPr lvl="0" rtl="1"/>
            <a:r>
              <a:rPr lang="ar" dirty="0"/>
              <a:t>Set up generic formatting on this master. </a:t>
            </a:r>
          </a:p>
          <a:p>
            <a:pPr lvl="0" rtl="1"/>
            <a:r>
              <a:rPr lang="ar" dirty="0"/>
              <a:t>By applying this master to your slides, you’ll maintain consistent font and bullet style.</a:t>
            </a:r>
          </a:p>
          <a:p>
            <a:pPr lvl="0" rtl="1"/>
            <a:r>
              <a:rPr lang="ar" dirty="0"/>
              <a:t>To change the layout of individual slides, select ‘Slide layout’ and choose the desired layout from the right-hand menu.</a:t>
            </a:r>
          </a:p>
          <a:p>
            <a:pPr lvl="0" rtl="1"/>
            <a:r>
              <a:rPr lang="ar" dirty="0"/>
              <a:t>Read the PowerPoint guidelines before creating a slide show.</a:t>
            </a:r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FEDC9336-94D7-0F7A-9422-574A068E9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90"/>
            <a:ext cx="9144000" cy="107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9F82B0-FA8C-C128-CC82-F2D587FD19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9538"/>
            <a:ext cx="9144000" cy="28733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ct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90935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2" r:id="rId1"/>
    <p:sldLayoutId id="2147484853" r:id="rId2"/>
    <p:sldLayoutId id="2147484854" r:id="rId3"/>
    <p:sldLayoutId id="2147484855" r:id="rId4"/>
    <p:sldLayoutId id="2147484856" r:id="rId5"/>
    <p:sldLayoutId id="2147484857" r:id="rId6"/>
    <p:sldLayoutId id="2147484858" r:id="rId7"/>
    <p:sldLayoutId id="2147484859" r:id="rId8"/>
    <p:sldLayoutId id="2147484860" r:id="rId9"/>
    <p:sldLayoutId id="2147484861" r:id="rId10"/>
    <p:sldLayoutId id="2147484862" r:id="rId11"/>
    <p:sldLayoutId id="2147484863" r:id="rId12"/>
  </p:sldLayoutIdLst>
  <p:transition>
    <p:sndAc>
      <p:stSnd>
        <p:snd r:embed="rId14" name="click.wav"/>
      </p:stSnd>
    </p:sndAc>
  </p:transition>
  <p:hf sldNum="0"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4">
            <a:extLst>
              <a:ext uri="{FF2B5EF4-FFF2-40B4-BE49-F238E27FC236}">
                <a16:creationId xmlns:a16="http://schemas.microsoft.com/office/drawing/2014/main" id="{2D2D2BA7-3DC8-B2DD-685B-33BA65B72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723900"/>
            <a:ext cx="7199312" cy="261938"/>
          </a:xfrm>
          <a:prstGeom prst="rect">
            <a:avLst/>
          </a:prstGeom>
          <a:noFill/>
          <a:ln>
            <a:noFill/>
          </a:ln>
        </p:spPr>
        <p:txBody>
          <a:bodyPr rtlCol="1">
            <a:spAutoFit/>
          </a:bodyPr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hangingPunct="1">
              <a:defRPr/>
            </a:pPr>
            <a:r>
              <a:rPr lang="ar" sz="11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Unit 3: Professional Development in the Sports Industry</a:t>
            </a:r>
          </a:p>
        </p:txBody>
      </p:sp>
      <p:sp>
        <p:nvSpPr>
          <p:cNvPr id="14339" name="Title Placeholder 1">
            <a:extLst>
              <a:ext uri="{FF2B5EF4-FFF2-40B4-BE49-F238E27FC236}">
                <a16:creationId xmlns:a16="http://schemas.microsoft.com/office/drawing/2014/main" id="{B9C6BA7D-5854-D592-7A00-A0EC539E36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96975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Click to edit Master title style</a:t>
            </a:r>
            <a:endParaRPr lang="en-GB" altLang="en-US" dirty="0"/>
          </a:p>
        </p:txBody>
      </p:sp>
      <p:sp>
        <p:nvSpPr>
          <p:cNvPr id="14340" name="Text Placeholder 2">
            <a:extLst>
              <a:ext uri="{FF2B5EF4-FFF2-40B4-BE49-F238E27FC236}">
                <a16:creationId xmlns:a16="http://schemas.microsoft.com/office/drawing/2014/main" id="{D6111AB5-22FF-2770-1011-D02820DE55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060575"/>
            <a:ext cx="82296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Use simple bullet points and lines, with no more than two lines per bullet point if possible.</a:t>
            </a:r>
          </a:p>
          <a:p>
            <a:pPr lvl="0" rtl="1"/>
            <a:r>
              <a:rPr lang="ar" dirty="0"/>
              <a:t>Try to use a maximum of ten words per line. </a:t>
            </a:r>
          </a:p>
          <a:p>
            <a:pPr lvl="0" rtl="1"/>
            <a:r>
              <a:rPr lang="ar" dirty="0"/>
              <a:t>Set up generic formatting on this master. </a:t>
            </a:r>
          </a:p>
          <a:p>
            <a:pPr lvl="0" rtl="1"/>
            <a:r>
              <a:rPr lang="ar" dirty="0"/>
              <a:t>By applying this master to your slides, you’ll maintain consistent font and bullet style.</a:t>
            </a:r>
          </a:p>
          <a:p>
            <a:pPr lvl="0" rtl="1"/>
            <a:r>
              <a:rPr lang="ar" dirty="0"/>
              <a:t>To change the layout of individual slides, select ‘Slide layout’ and choose the desired layout from the right-hand menu.</a:t>
            </a:r>
          </a:p>
          <a:p>
            <a:pPr lvl="0" rtl="1"/>
            <a:r>
              <a:rPr lang="ar" dirty="0"/>
              <a:t>Read the PowerPoint guidelines before creating a slide show.</a:t>
            </a:r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FEDC9336-94D7-0F7A-9422-574A068E9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90"/>
            <a:ext cx="9144000" cy="107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9F82B0-FA8C-C128-CC82-F2D587FD19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9538"/>
            <a:ext cx="9144000" cy="28733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ct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102882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5" r:id="rId1"/>
    <p:sldLayoutId id="2147484866" r:id="rId2"/>
    <p:sldLayoutId id="2147484867" r:id="rId3"/>
    <p:sldLayoutId id="2147484868" r:id="rId4"/>
    <p:sldLayoutId id="2147484869" r:id="rId5"/>
    <p:sldLayoutId id="2147484870" r:id="rId6"/>
    <p:sldLayoutId id="2147484871" r:id="rId7"/>
    <p:sldLayoutId id="2147484872" r:id="rId8"/>
    <p:sldLayoutId id="2147484873" r:id="rId9"/>
    <p:sldLayoutId id="2147484874" r:id="rId10"/>
    <p:sldLayoutId id="2147484875" r:id="rId11"/>
    <p:sldLayoutId id="2147484876" r:id="rId12"/>
  </p:sldLayoutIdLst>
  <p:transition>
    <p:sndAc>
      <p:stSnd>
        <p:snd r:embed="rId14" name="click.wav"/>
      </p:stSnd>
    </p:sndAc>
  </p:transition>
  <p:hf sldNum="0"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4">
            <a:extLst>
              <a:ext uri="{FF2B5EF4-FFF2-40B4-BE49-F238E27FC236}">
                <a16:creationId xmlns:a16="http://schemas.microsoft.com/office/drawing/2014/main" id="{2D2D2BA7-3DC8-B2DD-685B-33BA65B72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723900"/>
            <a:ext cx="7199312" cy="261938"/>
          </a:xfrm>
          <a:prstGeom prst="rect">
            <a:avLst/>
          </a:prstGeom>
          <a:noFill/>
          <a:ln>
            <a:noFill/>
          </a:ln>
        </p:spPr>
        <p:txBody>
          <a:bodyPr rtlCol="1">
            <a:spAutoFit/>
          </a:bodyPr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hangingPunct="1">
              <a:defRPr/>
            </a:pPr>
            <a:r>
              <a:rPr lang="ar" sz="11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Unit 3: Professional Development in the Sports Industry</a:t>
            </a:r>
          </a:p>
        </p:txBody>
      </p:sp>
      <p:sp>
        <p:nvSpPr>
          <p:cNvPr id="14339" name="Title Placeholder 1">
            <a:extLst>
              <a:ext uri="{FF2B5EF4-FFF2-40B4-BE49-F238E27FC236}">
                <a16:creationId xmlns:a16="http://schemas.microsoft.com/office/drawing/2014/main" id="{B9C6BA7D-5854-D592-7A00-A0EC539E36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96975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Click to edit Master title style</a:t>
            </a:r>
            <a:endParaRPr lang="en-GB" altLang="en-US" dirty="0"/>
          </a:p>
        </p:txBody>
      </p:sp>
      <p:sp>
        <p:nvSpPr>
          <p:cNvPr id="14340" name="Text Placeholder 2">
            <a:extLst>
              <a:ext uri="{FF2B5EF4-FFF2-40B4-BE49-F238E27FC236}">
                <a16:creationId xmlns:a16="http://schemas.microsoft.com/office/drawing/2014/main" id="{D6111AB5-22FF-2770-1011-D02820DE55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060575"/>
            <a:ext cx="82296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Use simple bullet points and lines, with no more than two lines per bullet point if possible.</a:t>
            </a:r>
          </a:p>
          <a:p>
            <a:pPr lvl="0" rtl="1"/>
            <a:r>
              <a:rPr lang="ar" dirty="0"/>
              <a:t>Try to use a maximum of ten words per line. </a:t>
            </a:r>
          </a:p>
          <a:p>
            <a:pPr lvl="0" rtl="1"/>
            <a:r>
              <a:rPr lang="ar" dirty="0"/>
              <a:t>Set up generic formatting on this master. </a:t>
            </a:r>
          </a:p>
          <a:p>
            <a:pPr lvl="0" rtl="1"/>
            <a:r>
              <a:rPr lang="ar" dirty="0"/>
              <a:t>By applying this master to your slides, you’ll maintain consistent font and bullet style.</a:t>
            </a:r>
          </a:p>
          <a:p>
            <a:pPr lvl="0" rtl="1"/>
            <a:r>
              <a:rPr lang="ar" dirty="0"/>
              <a:t>To change the layout of individual slides, select ‘Slide layout’ and choose the desired layout from the right-hand menu.</a:t>
            </a:r>
          </a:p>
          <a:p>
            <a:pPr lvl="0" rtl="1"/>
            <a:r>
              <a:rPr lang="ar" dirty="0"/>
              <a:t>Read the PowerPoint guidelines before creating a slide show.</a:t>
            </a:r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FEDC9336-94D7-0F7A-9422-574A068E9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90"/>
            <a:ext cx="9144000" cy="107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9F82B0-FA8C-C128-CC82-F2D587FD19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9538"/>
            <a:ext cx="9144000" cy="28733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ct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370189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8" r:id="rId1"/>
    <p:sldLayoutId id="2147484879" r:id="rId2"/>
    <p:sldLayoutId id="2147484880" r:id="rId3"/>
    <p:sldLayoutId id="2147484881" r:id="rId4"/>
    <p:sldLayoutId id="2147484882" r:id="rId5"/>
    <p:sldLayoutId id="2147484883" r:id="rId6"/>
    <p:sldLayoutId id="2147484884" r:id="rId7"/>
    <p:sldLayoutId id="2147484885" r:id="rId8"/>
    <p:sldLayoutId id="2147484886" r:id="rId9"/>
    <p:sldLayoutId id="2147484887" r:id="rId10"/>
    <p:sldLayoutId id="2147484888" r:id="rId11"/>
    <p:sldLayoutId id="2147484889" r:id="rId12"/>
  </p:sldLayoutIdLst>
  <p:transition>
    <p:sndAc>
      <p:stSnd>
        <p:snd r:embed="rId14" name="click.wav"/>
      </p:stSnd>
    </p:sndAc>
  </p:transition>
  <p:hf sldNum="0"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4">
            <a:extLst>
              <a:ext uri="{FF2B5EF4-FFF2-40B4-BE49-F238E27FC236}">
                <a16:creationId xmlns:a16="http://schemas.microsoft.com/office/drawing/2014/main" id="{2D2D2BA7-3DC8-B2DD-685B-33BA65B72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723900"/>
            <a:ext cx="7199312" cy="261938"/>
          </a:xfrm>
          <a:prstGeom prst="rect">
            <a:avLst/>
          </a:prstGeom>
          <a:noFill/>
          <a:ln>
            <a:noFill/>
          </a:ln>
        </p:spPr>
        <p:txBody>
          <a:bodyPr rtlCol="1">
            <a:spAutoFit/>
          </a:bodyPr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hangingPunct="1">
              <a:defRPr/>
            </a:pPr>
            <a:r>
              <a:rPr lang="ar" sz="11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Unit 3: Professional Development in the Sports Industry</a:t>
            </a:r>
          </a:p>
        </p:txBody>
      </p:sp>
      <p:sp>
        <p:nvSpPr>
          <p:cNvPr id="14339" name="Title Placeholder 1">
            <a:extLst>
              <a:ext uri="{FF2B5EF4-FFF2-40B4-BE49-F238E27FC236}">
                <a16:creationId xmlns:a16="http://schemas.microsoft.com/office/drawing/2014/main" id="{B9C6BA7D-5854-D592-7A00-A0EC539E36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96975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Click to edit Master title style</a:t>
            </a:r>
            <a:endParaRPr lang="en-GB" altLang="en-US" dirty="0"/>
          </a:p>
        </p:txBody>
      </p:sp>
      <p:sp>
        <p:nvSpPr>
          <p:cNvPr id="14340" name="Text Placeholder 2">
            <a:extLst>
              <a:ext uri="{FF2B5EF4-FFF2-40B4-BE49-F238E27FC236}">
                <a16:creationId xmlns:a16="http://schemas.microsoft.com/office/drawing/2014/main" id="{D6111AB5-22FF-2770-1011-D02820DE55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060575"/>
            <a:ext cx="82296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Use simple bullet points and lines, with no more than two lines per bullet point if possible.</a:t>
            </a:r>
          </a:p>
          <a:p>
            <a:pPr lvl="0" rtl="1"/>
            <a:r>
              <a:rPr lang="ar" dirty="0"/>
              <a:t>Try to use a maximum of ten words per line. </a:t>
            </a:r>
          </a:p>
          <a:p>
            <a:pPr lvl="0" rtl="1"/>
            <a:r>
              <a:rPr lang="ar" dirty="0"/>
              <a:t>Set up generic formatting on this master. </a:t>
            </a:r>
          </a:p>
          <a:p>
            <a:pPr lvl="0" rtl="1"/>
            <a:r>
              <a:rPr lang="ar" dirty="0"/>
              <a:t>By applying this master to your slides, you’ll maintain consistent font and bullet style.</a:t>
            </a:r>
          </a:p>
          <a:p>
            <a:pPr lvl="0" rtl="1"/>
            <a:r>
              <a:rPr lang="ar" dirty="0"/>
              <a:t>To change the layout of individual slides, select ‘Slide layout’ and choose the desired layout from the right-hand menu.</a:t>
            </a:r>
          </a:p>
          <a:p>
            <a:pPr lvl="0" rtl="1"/>
            <a:r>
              <a:rPr lang="ar" dirty="0"/>
              <a:t>Read the PowerPoint guidelines before creating a slide show.</a:t>
            </a:r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FEDC9336-94D7-0F7A-9422-574A068E9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90"/>
            <a:ext cx="9144000" cy="107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9F82B0-FA8C-C128-CC82-F2D587FD19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9538"/>
            <a:ext cx="9144000" cy="28733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ct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18247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1" r:id="rId1"/>
    <p:sldLayoutId id="2147484892" r:id="rId2"/>
    <p:sldLayoutId id="2147484893" r:id="rId3"/>
    <p:sldLayoutId id="2147484894" r:id="rId4"/>
    <p:sldLayoutId id="2147484895" r:id="rId5"/>
    <p:sldLayoutId id="2147484896" r:id="rId6"/>
    <p:sldLayoutId id="2147484897" r:id="rId7"/>
    <p:sldLayoutId id="2147484898" r:id="rId8"/>
    <p:sldLayoutId id="2147484899" r:id="rId9"/>
    <p:sldLayoutId id="2147484900" r:id="rId10"/>
    <p:sldLayoutId id="2147484901" r:id="rId11"/>
    <p:sldLayoutId id="2147484902" r:id="rId12"/>
  </p:sldLayoutIdLst>
  <p:transition>
    <p:sndAc>
      <p:stSnd>
        <p:snd r:embed="rId14" name="click.wav"/>
      </p:stSnd>
    </p:sndAc>
  </p:transition>
  <p:hf sldNum="0"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4">
            <a:extLst>
              <a:ext uri="{FF2B5EF4-FFF2-40B4-BE49-F238E27FC236}">
                <a16:creationId xmlns:a16="http://schemas.microsoft.com/office/drawing/2014/main" id="{2D2D2BA7-3DC8-B2DD-685B-33BA65B72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723900"/>
            <a:ext cx="7199312" cy="261938"/>
          </a:xfrm>
          <a:prstGeom prst="rect">
            <a:avLst/>
          </a:prstGeom>
          <a:noFill/>
          <a:ln>
            <a:noFill/>
          </a:ln>
        </p:spPr>
        <p:txBody>
          <a:bodyPr rtlCol="1">
            <a:spAutoFit/>
          </a:bodyPr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hangingPunct="1">
              <a:defRPr/>
            </a:pPr>
            <a:r>
              <a:rPr lang="ar" sz="11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Unit 3: Professional Development in the Sports Industry</a:t>
            </a:r>
          </a:p>
        </p:txBody>
      </p:sp>
      <p:sp>
        <p:nvSpPr>
          <p:cNvPr id="14339" name="Title Placeholder 1">
            <a:extLst>
              <a:ext uri="{FF2B5EF4-FFF2-40B4-BE49-F238E27FC236}">
                <a16:creationId xmlns:a16="http://schemas.microsoft.com/office/drawing/2014/main" id="{B9C6BA7D-5854-D592-7A00-A0EC539E36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96975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Click to edit Master title style</a:t>
            </a:r>
            <a:endParaRPr lang="en-GB" altLang="en-US" dirty="0"/>
          </a:p>
        </p:txBody>
      </p:sp>
      <p:sp>
        <p:nvSpPr>
          <p:cNvPr id="14340" name="Text Placeholder 2">
            <a:extLst>
              <a:ext uri="{FF2B5EF4-FFF2-40B4-BE49-F238E27FC236}">
                <a16:creationId xmlns:a16="http://schemas.microsoft.com/office/drawing/2014/main" id="{D6111AB5-22FF-2770-1011-D02820DE55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060575"/>
            <a:ext cx="82296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lvl="0" rtl="1"/>
            <a:r>
              <a:rPr lang="ar" dirty="0"/>
              <a:t>Use simple bullet points and lines, with no more than two lines per bullet point if possible.</a:t>
            </a:r>
          </a:p>
          <a:p>
            <a:pPr lvl="0" rtl="1"/>
            <a:r>
              <a:rPr lang="ar" dirty="0"/>
              <a:t>Try to use a maximum of ten words per line. </a:t>
            </a:r>
          </a:p>
          <a:p>
            <a:pPr lvl="0" rtl="1"/>
            <a:r>
              <a:rPr lang="ar" dirty="0"/>
              <a:t>Set up generic formatting on this master. </a:t>
            </a:r>
          </a:p>
          <a:p>
            <a:pPr lvl="0" rtl="1"/>
            <a:r>
              <a:rPr lang="ar" dirty="0"/>
              <a:t>By applying this master to your slides, you’ll maintain consistent font and bullet style.</a:t>
            </a:r>
          </a:p>
          <a:p>
            <a:pPr lvl="0" rtl="1"/>
            <a:r>
              <a:rPr lang="ar" dirty="0"/>
              <a:t>To change the layout of individual slides, select ‘Slide layout’ and choose the desired layout from the right-hand menu.</a:t>
            </a:r>
          </a:p>
          <a:p>
            <a:pPr lvl="0" rtl="1"/>
            <a:r>
              <a:rPr lang="ar" dirty="0"/>
              <a:t>Read the PowerPoint guidelines before creating a slide show.</a:t>
            </a:r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FEDC9336-94D7-0F7A-9422-574A068E95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90"/>
            <a:ext cx="9144000" cy="107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9F82B0-FA8C-C128-CC82-F2D587FD19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9538"/>
            <a:ext cx="9144000" cy="28733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>
            <a:lvl1pPr algn="ctr" rtl="1">
              <a:spcBef>
                <a:spcPct val="0"/>
              </a:spcBef>
              <a:buFontTx/>
              <a:buNone/>
              <a:defRPr sz="18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ar" dirty="0"/>
              <a:t>© Pearson Education Ltd 2023. Copying permitted for purchasing institution only. </a:t>
            </a:r>
          </a:p>
        </p:txBody>
      </p:sp>
    </p:spTree>
    <p:extLst>
      <p:ext uri="{BB962C8B-B14F-4D97-AF65-F5344CB8AC3E}">
        <p14:creationId xmlns:p14="http://schemas.microsoft.com/office/powerpoint/2010/main" val="231032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4" r:id="rId1"/>
    <p:sldLayoutId id="2147484905" r:id="rId2"/>
    <p:sldLayoutId id="2147484906" r:id="rId3"/>
    <p:sldLayoutId id="2147484907" r:id="rId4"/>
    <p:sldLayoutId id="2147484908" r:id="rId5"/>
    <p:sldLayoutId id="2147484909" r:id="rId6"/>
    <p:sldLayoutId id="2147484910" r:id="rId7"/>
    <p:sldLayoutId id="2147484911" r:id="rId8"/>
    <p:sldLayoutId id="2147484912" r:id="rId9"/>
    <p:sldLayoutId id="2147484913" r:id="rId10"/>
    <p:sldLayoutId id="2147484914" r:id="rId11"/>
    <p:sldLayoutId id="2147484915" r:id="rId12"/>
  </p:sldLayoutIdLst>
  <p:transition>
    <p:sndAc>
      <p:stSnd>
        <p:snd r:embed="rId14" name="click.wav"/>
      </p:stSnd>
    </p:sndAc>
  </p:transition>
  <p:hf sldNum="0"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Sakkal Majalla" panose="02000000000000000000" pitchFamily="2" charset="-78"/>
          <a:ea typeface="Sakkal Majalla" panose="02000000000000000000" pitchFamily="2" charset="-78"/>
          <a:cs typeface="Sakkal Majalla" panose="02000000000000000000" pitchFamily="2" charset="-78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4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0012F91A-CE7E-F9D0-49A0-525DD2185B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0" y="2130425"/>
            <a:ext cx="9144000" cy="2235200"/>
          </a:xfr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/>
            <a:r>
              <a:rPr lang="ar" dirty="0">
                <a:solidFill>
                  <a:schemeClr val="tx1"/>
                </a:solidFill>
              </a:rPr>
              <a:t>الوحدة 4</a:t>
            </a:r>
            <a:br>
              <a:rPr lang="en-GB" altLang="en-US" dirty="0">
                <a:solidFill>
                  <a:schemeClr val="tx1"/>
                </a:solidFill>
              </a:rPr>
            </a:br>
            <a:r>
              <a:rPr lang="ar" dirty="0">
                <a:solidFill>
                  <a:schemeClr val="tx1"/>
                </a:solidFill>
              </a:rPr>
              <a:t>خطة التسويق</a:t>
            </a:r>
            <a:br>
              <a:rPr lang="en-GB" altLang="en-US" dirty="0">
                <a:highlight>
                  <a:srgbClr val="FFFF00"/>
                </a:highlight>
              </a:rPr>
            </a:br>
            <a:br>
              <a:rPr lang="en-GB" altLang="en-US" dirty="0"/>
            </a:br>
            <a:br>
              <a:rPr lang="en-US" altLang="en-US" dirty="0"/>
            </a:br>
            <a:endParaRPr lang="en-GB" alt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C4D22E1-40C0-C497-5B85-A4B9091F2B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237312"/>
            <a:ext cx="9144000" cy="287337"/>
          </a:xfrm>
        </p:spPr>
        <p:txBody>
          <a:bodyPr wrap="square" rtlCol="1" anchor="t">
            <a:normAutofit lnSpcReduction="10000"/>
          </a:bodyPr>
          <a:lstStyle/>
          <a:p>
            <a:pPr algn="ctr" rtl="1">
              <a:lnSpc>
                <a:spcPct val="90000"/>
              </a:lnSpc>
              <a:spcAft>
                <a:spcPts val="600"/>
              </a:spcAft>
              <a:defRPr/>
            </a:pPr>
            <a:r>
              <a:rPr lang="ar" sz="1400" dirty="0"/>
              <a:t>© حقوق التأليف والنشر لعام 2023 محفوظة لشركة بيرسون إديوكيشن ليمتد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4FDE0-5B09-81A1-95A7-52871CE30F0E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</p:cSld>
  <p:clrMapOvr>
    <a:masterClrMapping/>
  </p:clrMapOvr>
  <p:transition>
    <p:sndAc>
      <p:stSnd>
        <p:snd r:embed="rId3" name="click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0190-6D3B-D170-965C-7C1192920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7186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البحث الأساسي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ED551-0B57-319A-539C-46F624CEC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312" y="2195513"/>
            <a:ext cx="7991475" cy="3609975"/>
          </a:xfrm>
        </p:spPr>
        <p:txBody>
          <a:bodyPr rtlCol="1"/>
          <a:lstStyle/>
          <a:p>
            <a:pPr rtl="1"/>
            <a:r>
              <a:rPr lang="ar"/>
              <a:t>مقابلات مباشرة</a:t>
            </a:r>
          </a:p>
          <a:p>
            <a:pPr rtl="1"/>
            <a:r>
              <a:rPr lang="ar"/>
              <a:t>الاستطلاعات</a:t>
            </a:r>
          </a:p>
          <a:p>
            <a:pPr rtl="1"/>
            <a:r>
              <a:rPr lang="ar"/>
              <a:t>الاستبيانات</a:t>
            </a:r>
          </a:p>
          <a:p>
            <a:pPr rtl="1"/>
            <a:r>
              <a:rPr lang="ar"/>
              <a:t>استطلاع الرأي</a:t>
            </a:r>
          </a:p>
          <a:p>
            <a:pPr rtl="1"/>
            <a:r>
              <a:rPr lang="ar"/>
              <a:t>مجموعات التركيز</a:t>
            </a:r>
          </a:p>
          <a:p>
            <a:pPr rtl="1"/>
            <a:r>
              <a:rPr lang="ar"/>
              <a:t>فكر في الأوقات التي قد يستخدم فيها المسوِّقون تلك الطرق</a:t>
            </a:r>
          </a:p>
          <a:p>
            <a:pPr rtl="1"/>
            <a:r>
              <a:rPr lang="ar"/>
              <a:t>ما أنواع المعلومات التي قد يود المسوقون التوصل إليها باستخدام هذه الطرق؟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C1C84F4-FEB9-77DF-A0BD-87D98EECC2D2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971900823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30A9-4949-CCD1-06BF-37C6C4861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1348451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طرق البحث الثانوي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D468E-95A0-5FCC-F98E-1C5D8D2D7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231" y="2564904"/>
            <a:ext cx="7991475" cy="3609975"/>
          </a:xfrm>
        </p:spPr>
        <p:txBody>
          <a:bodyPr rtlCol="1"/>
          <a:lstStyle/>
          <a:p>
            <a:pPr rtl="1"/>
            <a:r>
              <a:rPr lang="ar" dirty="0"/>
              <a:t>تحليل طرق التسويق لدى المنافسين</a:t>
            </a:r>
          </a:p>
          <a:p>
            <a:pPr lvl="1" rtl="1"/>
            <a:r>
              <a:rPr lang="ar" sz="2000" dirty="0">
                <a:latin typeface="Sakkal Majalla" panose="02000000000000000000" pitchFamily="2" charset="-78"/>
              </a:rPr>
              <a:t>دراسة المواقع الإلكترونية للمنافسين</a:t>
            </a:r>
          </a:p>
          <a:p>
            <a:pPr lvl="1" rtl="1"/>
            <a:r>
              <a:rPr lang="ar" sz="2000" dirty="0">
                <a:latin typeface="Sakkal Majalla" panose="02000000000000000000" pitchFamily="2" charset="-78"/>
              </a:rPr>
              <a:t>زيارة المقار</a:t>
            </a:r>
          </a:p>
          <a:p>
            <a:pPr lvl="1" rtl="1"/>
            <a:r>
              <a:rPr lang="ar" sz="2000" dirty="0">
                <a:latin typeface="Sakkal Majalla" panose="02000000000000000000" pitchFamily="2" charset="-78"/>
              </a:rPr>
              <a:t>التحدث إلى العملاء</a:t>
            </a:r>
          </a:p>
          <a:p>
            <a:pPr lvl="1" rtl="1"/>
            <a:r>
              <a:rPr lang="ar" sz="2000" dirty="0">
                <a:latin typeface="Sakkal Majalla" panose="02000000000000000000" pitchFamily="2" charset="-78"/>
              </a:rPr>
              <a:t>تحليل طرق التسويق لديهم</a:t>
            </a:r>
          </a:p>
          <a:p>
            <a:pPr lvl="1" rtl="1"/>
            <a:r>
              <a:rPr lang="ar" sz="2000" dirty="0">
                <a:latin typeface="Sakkal Majalla" panose="02000000000000000000" pitchFamily="2" charset="-78"/>
              </a:rPr>
              <a:t>التقارير الصحفية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86873D9-5545-798B-8CB4-D8EC6A6095A9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1377545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63A1-CA18-3632-76C1-4F4F5F017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94" y="1461933"/>
            <a:ext cx="8229600" cy="863600"/>
          </a:xfrm>
        </p:spPr>
        <p:txBody>
          <a:bodyPr rtlCol="1"/>
          <a:lstStyle/>
          <a:p>
            <a:pPr rtl="1"/>
            <a:r>
              <a:rPr lang="ar" dirty="0"/>
              <a:t>تحليل بيست (العوامل السياسية والاقتصادية والاجتماعية والتكنولوجية)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69493-466B-A2C2-399D-9AC04BF4E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0832" y="2636912"/>
            <a:ext cx="8229600" cy="4032448"/>
          </a:xfrm>
        </p:spPr>
        <p:txBody>
          <a:bodyPr rtlCol="1"/>
          <a:lstStyle/>
          <a:p>
            <a:pPr marL="0" indent="0" rtl="1">
              <a:buNone/>
            </a:pPr>
            <a:r>
              <a:rPr lang="ar" dirty="0"/>
              <a:t>أداة مستخدمة لتحليل التغييرات الخارجية التي قد تؤثر إيجابًا أو سلبًا على شركة ما أو منتجاتها</a:t>
            </a:r>
          </a:p>
          <a:p>
            <a:pPr rtl="1"/>
            <a:r>
              <a:rPr lang="ar" b="1" dirty="0"/>
              <a:t>السياسية</a:t>
            </a:r>
            <a:r>
              <a:rPr lang="ar" dirty="0"/>
              <a:t>: الانتخابات والسياسات والاتفاقيات التجارية والضرائب والحرب والصراعات والسياسات البيئية</a:t>
            </a:r>
          </a:p>
          <a:p>
            <a:pPr rtl="1"/>
            <a:r>
              <a:rPr lang="ar" b="1" dirty="0"/>
              <a:t>الاقتصادية</a:t>
            </a:r>
            <a:r>
              <a:rPr lang="ar" dirty="0"/>
              <a:t>: مستويات التوظيف وأسعار الفائدة وأسعار الصرف ومستويات الأجور والتضخم</a:t>
            </a:r>
          </a:p>
          <a:p>
            <a:pPr rtl="1"/>
            <a:r>
              <a:rPr lang="ar" b="1" dirty="0"/>
              <a:t>الاجتماعية</a:t>
            </a:r>
            <a:r>
              <a:rPr lang="ar" dirty="0"/>
              <a:t>: ديموغرافيات السكان والتعليم والأخلاق والأزياء والصيحات</a:t>
            </a:r>
          </a:p>
          <a:p>
            <a:pPr rtl="1"/>
            <a:r>
              <a:rPr lang="ar" b="1" dirty="0"/>
              <a:t>التكنولوجية</a:t>
            </a:r>
            <a:r>
              <a:rPr lang="ar" dirty="0"/>
              <a:t>: وسائل التواصل الاجتماعي وكفاءة الطاقة والاتجاهات التكنولوجية وتكاليف التسويق والبيع</a:t>
            </a:r>
          </a:p>
          <a:p>
            <a:pPr rtl="1"/>
            <a:endParaRPr lang="en-GB" dirty="0"/>
          </a:p>
          <a:p>
            <a:pPr rtl="1"/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6114132-754B-88D9-9A1B-36C3951C6E42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2020462246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C344-4D47-5D7E-5147-45464B28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1329606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أساسية أم ثانوية؟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8184-D5D6-B04D-4D8B-3D612FEF6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313" y="2206738"/>
            <a:ext cx="7991475" cy="4246598"/>
          </a:xfrm>
        </p:spPr>
        <p:txBody>
          <a:bodyPr rtlCol="1"/>
          <a:lstStyle/>
          <a:p>
            <a:pPr marL="0" indent="0" rtl="1">
              <a:buNone/>
            </a:pPr>
            <a:r>
              <a:rPr lang="ar"/>
              <a:t>حدد ما إذا كانت طرق أبحاث التسويق التالية أساسية أم ثانوية:</a:t>
            </a:r>
          </a:p>
          <a:p>
            <a:pPr rtl="1"/>
            <a:r>
              <a:rPr lang="ar"/>
              <a:t>مسوحات حول النوع المفضل للعملاء من ألواح الشوكولاتة</a:t>
            </a:r>
          </a:p>
          <a:p>
            <a:pPr rtl="1"/>
            <a:r>
              <a:rPr lang="ar"/>
              <a:t>بحث استخدام أنظمة الدفع غير النقدية في المنطقة المحلية</a:t>
            </a:r>
          </a:p>
          <a:p>
            <a:pPr rtl="1"/>
            <a:r>
              <a:rPr lang="ar"/>
              <a:t>تحليل أحدث إعلانات المنافسين</a:t>
            </a:r>
          </a:p>
          <a:p>
            <a:pPr rtl="1"/>
            <a:r>
              <a:rPr lang="ar"/>
              <a:t>إجراء مقابلة مباشرة مع العميل حول استخدامات هاتفه الذكي</a:t>
            </a:r>
          </a:p>
          <a:p>
            <a:pPr rtl="1"/>
            <a:r>
              <a:rPr lang="ar"/>
              <a:t>بحث التغيرات في سعر الفائدة</a:t>
            </a:r>
          </a:p>
          <a:p>
            <a:pPr rtl="1"/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346E456-05FB-318A-EDE9-23EA475B983F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633821429"/>
      </p:ext>
    </p:extLst>
  </p:cSld>
  <p:clrMapOvr>
    <a:masterClrMapping/>
  </p:clrMapOvr>
  <p:transition>
    <p:sndAc>
      <p:stSnd>
        <p:snd r:embed="rId2" name="click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DF8F9D08-DF4C-4351-F6A0-75D9B8290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93033"/>
            <a:ext cx="8229600" cy="506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>
              <a:spcBef>
                <a:spcPts val="1200"/>
              </a:spcBef>
              <a:spcAft>
                <a:spcPts val="1500"/>
              </a:spcAft>
            </a:pPr>
            <a:r>
              <a:rPr lang="ar" sz="2400"/>
              <a:t>هدف التعلم (أ)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GB" altLang="en-US" sz="3600" dirty="0"/>
          </a:p>
        </p:txBody>
      </p:sp>
      <p:sp>
        <p:nvSpPr>
          <p:cNvPr id="34819" name="Content Placeholder 3">
            <a:extLst>
              <a:ext uri="{FF2B5EF4-FFF2-40B4-BE49-F238E27FC236}">
                <a16:creationId xmlns:a16="http://schemas.microsoft.com/office/drawing/2014/main" id="{453C7683-8588-7ABC-32E0-8A4E6821862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971252" y="3717032"/>
            <a:ext cx="6769100" cy="187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685800" rtl="1"/>
            <a:r>
              <a:rPr lang="ar" dirty="0"/>
              <a:t>عملية اتخاذ المشتري للقرار</a:t>
            </a:r>
          </a:p>
          <a:p>
            <a:pPr marL="685800" rtl="1"/>
            <a:r>
              <a:rPr lang="ar" dirty="0"/>
              <a:t>نقاط البيع الفريدة (USP)</a:t>
            </a:r>
          </a:p>
          <a:p>
            <a:pPr marL="685800" rtl="1"/>
            <a:r>
              <a:rPr lang="ar" dirty="0"/>
              <a:t>التجزئة والاستهداف</a:t>
            </a:r>
          </a:p>
        </p:txBody>
      </p:sp>
      <p:sp>
        <p:nvSpPr>
          <p:cNvPr id="34820" name="Rectangle 1">
            <a:extLst>
              <a:ext uri="{FF2B5EF4-FFF2-40B4-BE49-F238E27FC236}">
                <a16:creationId xmlns:a16="http://schemas.microsoft.com/office/drawing/2014/main" id="{8DCD7CE1-603D-4D59-3DBB-C13C0B65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183" y="2296728"/>
            <a:ext cx="7991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/>
            <a:r>
              <a:rPr lang="ar" sz="4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التطرق لمفاهيم تسويقية وترويجية مختلفة 	</a:t>
            </a:r>
            <a:br>
              <a:rPr lang="en-US" altLang="en-US" sz="3600" b="1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ar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(أ1) مفاهيم التسويق</a:t>
            </a:r>
            <a:endParaRPr lang="en-GB" altLang="en-US" sz="24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08C2349-26A9-E189-DA1D-DFC8F44C936E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173373876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1405-8CBD-FBC4-900A-04D7AA57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2776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عملية اتخاذ المشتري للقرار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54FCB-7D52-0F97-D15C-FF4913449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925" y="2564904"/>
            <a:ext cx="7991475" cy="3609975"/>
          </a:xfrm>
        </p:spPr>
        <p:txBody>
          <a:bodyPr rtlCol="1"/>
          <a:lstStyle/>
          <a:p>
            <a:pPr rtl="1"/>
            <a:r>
              <a:rPr lang="ar" dirty="0"/>
              <a:t>الانتباه</a:t>
            </a:r>
          </a:p>
          <a:p>
            <a:pPr rtl="1"/>
            <a:r>
              <a:rPr lang="ar" dirty="0"/>
              <a:t>المعلومات</a:t>
            </a:r>
          </a:p>
          <a:p>
            <a:pPr rtl="1"/>
            <a:r>
              <a:rPr lang="ar" dirty="0"/>
              <a:t>الرغبة</a:t>
            </a:r>
          </a:p>
          <a:p>
            <a:pPr rtl="1"/>
            <a:r>
              <a:rPr lang="ar" dirty="0"/>
              <a:t>التنفيذ</a:t>
            </a:r>
          </a:p>
          <a:p>
            <a:pPr rtl="1"/>
            <a:r>
              <a:rPr lang="ar" dirty="0"/>
              <a:t>الرضا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1289B4A-F640-4D79-9F1D-062224DB09CE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2134382459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58DA-1ACA-4960-9C6D-5F2AA456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</p:spPr>
        <p:txBody>
          <a:bodyPr rtlCol="1"/>
          <a:lstStyle/>
          <a:p>
            <a:pPr rtl="1"/>
            <a:r>
              <a:rPr lang="ar"/>
              <a:t>نقاط البيع الفريدة (USP)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3EA8B-0AF9-9257-3E84-EDC564C6E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312" y="2195513"/>
            <a:ext cx="7991475" cy="3609975"/>
          </a:xfrm>
        </p:spPr>
        <p:txBody>
          <a:bodyPr rtlCol="1"/>
          <a:lstStyle/>
          <a:p>
            <a:pPr rtl="1"/>
            <a:r>
              <a:rPr lang="ar" dirty="0"/>
              <a:t>إن الفوائد والميزات ذات الصلة للمنتج تميزه عن المنتجات الأخرى التي يتم بيعها</a:t>
            </a:r>
          </a:p>
          <a:p>
            <a:pPr rtl="1"/>
            <a:r>
              <a:rPr lang="ar" dirty="0"/>
              <a:t>يمكن لنقاط البيع الفريدة التركيز على جوانب مختلفة:</a:t>
            </a:r>
          </a:p>
          <a:p>
            <a:pPr lvl="1" rtl="1"/>
            <a:r>
              <a:rPr lang="ar" dirty="0">
                <a:latin typeface="Sakkal Majalla" panose="02000000000000000000" pitchFamily="2" charset="-78"/>
              </a:rPr>
              <a:t>مزيج/ منتج الفريد</a:t>
            </a:r>
          </a:p>
          <a:p>
            <a:pPr lvl="1" rtl="1"/>
            <a:r>
              <a:rPr lang="ar" dirty="0">
                <a:latin typeface="Sakkal Majalla" panose="02000000000000000000" pitchFamily="2" charset="-78"/>
              </a:rPr>
              <a:t>أسرع</a:t>
            </a:r>
          </a:p>
          <a:p>
            <a:pPr lvl="1" rtl="1"/>
            <a:r>
              <a:rPr lang="ar" dirty="0">
                <a:latin typeface="Sakkal Majalla" panose="02000000000000000000" pitchFamily="2" charset="-78"/>
              </a:rPr>
              <a:t>أسهل استخدامًا</a:t>
            </a:r>
          </a:p>
          <a:p>
            <a:pPr lvl="1" rtl="1"/>
            <a:r>
              <a:rPr lang="ar" dirty="0">
                <a:latin typeface="Sakkal Majalla" panose="02000000000000000000" pitchFamily="2" charset="-78"/>
              </a:rPr>
              <a:t>أرخص ثمنًا</a:t>
            </a:r>
          </a:p>
          <a:p>
            <a:pPr lvl="1" rtl="1"/>
            <a:r>
              <a:rPr lang="ar" dirty="0">
                <a:latin typeface="Sakkal Majalla" panose="02000000000000000000" pitchFamily="2" charset="-78"/>
              </a:rPr>
              <a:t>أحجام مختلفة</a:t>
            </a:r>
          </a:p>
          <a:p>
            <a:pPr lvl="1" rtl="1"/>
            <a:r>
              <a:rPr lang="ar" dirty="0">
                <a:latin typeface="Sakkal Majalla" panose="02000000000000000000" pitchFamily="2" charset="-78"/>
              </a:rPr>
              <a:t>الألوان</a:t>
            </a:r>
          </a:p>
          <a:p>
            <a:pPr rtl="1"/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9333D6E-A855-162F-66BB-F5C0343776BB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413843201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close-up of hands holding a sign&#10;&#10;Description automatically generated">
            <a:extLst>
              <a:ext uri="{FF2B5EF4-FFF2-40B4-BE49-F238E27FC236}">
                <a16:creationId xmlns:a16="http://schemas.microsoft.com/office/drawing/2014/main" id="{58E0D90B-7615-2018-5C01-405E6FE4C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3254269"/>
            <a:ext cx="2469418" cy="809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3D73D-128A-5313-0728-F836042F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</p:spPr>
        <p:txBody>
          <a:bodyPr rtlCol="1"/>
          <a:lstStyle/>
          <a:p>
            <a:pPr rtl="1"/>
            <a:r>
              <a:rPr lang="ar"/>
              <a:t>نقاط البيع الفريدة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6E18C-2EBC-FF01-F4B9-EA285D61D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312" y="2195513"/>
            <a:ext cx="7991475" cy="3609975"/>
          </a:xfrm>
        </p:spPr>
        <p:txBody>
          <a:bodyPr rtlCol="1"/>
          <a:lstStyle/>
          <a:p>
            <a:pPr rtl="1"/>
            <a:r>
              <a:rPr lang="ar"/>
              <a:t>استخدم نقاط البيع الفريدة الواردة في الشريحة السابقة وحدد نقط البيع الفريدة لهذا المنتج:</a:t>
            </a:r>
          </a:p>
          <a:p>
            <a:pPr rt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6CF6A-53CE-F750-BAB6-A96051923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444" y="3284984"/>
            <a:ext cx="1805940" cy="12108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CE03E0-DA46-F167-4012-CE842EBF703E}"/>
              </a:ext>
            </a:extLst>
          </p:cNvPr>
          <p:cNvSpPr/>
          <p:nvPr/>
        </p:nvSpPr>
        <p:spPr>
          <a:xfrm>
            <a:off x="3491880" y="3373682"/>
            <a:ext cx="1561416" cy="27134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1">
            <a:noAutofit/>
          </a:bodyPr>
          <a:lstStyle/>
          <a:p>
            <a:pPr indent="0" algn="ctr" rtl="1"/>
            <a:r>
              <a:rPr lang="ar" b="1" dirty="0">
                <a:solidFill>
                  <a:srgbClr val="00206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خدمة العملاء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C0C6576-007D-9739-9689-36FCEB1C6CD8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  <p:pic>
        <p:nvPicPr>
          <p:cNvPr id="11" name="Picture 14" descr="A group of clothes on swingers&#10;&#10;Description automatically generated">
            <a:extLst>
              <a:ext uri="{FF2B5EF4-FFF2-40B4-BE49-F238E27FC236}">
                <a16:creationId xmlns:a16="http://schemas.microsoft.com/office/drawing/2014/main" id="{A4064ECB-F339-73E6-4FD2-A6B234A81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10" y="3112407"/>
            <a:ext cx="2033337" cy="1346823"/>
          </a:xfrm>
          <a:prstGeom prst="rect">
            <a:avLst/>
          </a:prstGeom>
        </p:spPr>
      </p:pic>
      <p:pic>
        <p:nvPicPr>
          <p:cNvPr id="13" name="Picture 13" descr="A group of cars in pixel art&#10;&#10;Description automatically generated">
            <a:extLst>
              <a:ext uri="{FF2B5EF4-FFF2-40B4-BE49-F238E27FC236}">
                <a16:creationId xmlns:a16="http://schemas.microsoft.com/office/drawing/2014/main" id="{98FBF831-AF4E-C2D2-A626-2166D8C5E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768" y="4749556"/>
            <a:ext cx="1397070" cy="12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6660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160D-63FB-ACF3-827D-888FA9E1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التجزئة والاستهداف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457F-BCC4-2ACB-E4D7-460E76287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312" y="2195513"/>
            <a:ext cx="7991475" cy="4185815"/>
          </a:xfrm>
        </p:spPr>
        <p:txBody>
          <a:bodyPr rtlCol="1"/>
          <a:lstStyle/>
          <a:p>
            <a:pPr rtl="1"/>
            <a:r>
              <a:rPr lang="ar" dirty="0"/>
              <a:t>تستخدم </a:t>
            </a:r>
            <a:r>
              <a:rPr lang="ar" b="1" dirty="0"/>
              <a:t>تجزئة</a:t>
            </a:r>
            <a:r>
              <a:rPr lang="ar" dirty="0"/>
              <a:t> السوق عوامل مفاضلة رئيسية تقسِّم العملاء إلى مجموعات ليتم استهدافها</a:t>
            </a:r>
          </a:p>
          <a:p>
            <a:pPr rtl="1"/>
            <a:r>
              <a:rPr lang="ar" dirty="0"/>
              <a:t>السوق </a:t>
            </a:r>
            <a:r>
              <a:rPr lang="ar" b="1" dirty="0"/>
              <a:t>المستهدفة</a:t>
            </a:r>
            <a:r>
              <a:rPr lang="ar" dirty="0"/>
              <a:t> هو السوق الذي تود الشركة أن تبيع منتجاتها فيه</a:t>
            </a:r>
          </a:p>
          <a:p>
            <a:pPr rtl="1"/>
            <a:r>
              <a:rPr lang="ar" dirty="0"/>
              <a:t>أهمية التجزئة والاستهداف:</a:t>
            </a:r>
          </a:p>
          <a:p>
            <a:pPr lvl="1" rtl="1"/>
            <a:r>
              <a:rPr lang="ar" sz="2000" dirty="0">
                <a:latin typeface="Sakkal Majalla" panose="02000000000000000000" pitchFamily="2" charset="-78"/>
              </a:rPr>
              <a:t>بناء العلامة التجارية</a:t>
            </a:r>
          </a:p>
          <a:p>
            <a:pPr lvl="1" rtl="1"/>
            <a:r>
              <a:rPr lang="ar" sz="2000" dirty="0">
                <a:latin typeface="Sakkal Majalla" panose="02000000000000000000" pitchFamily="2" charset="-78"/>
              </a:rPr>
              <a:t>تقليل تكاليف التسويق للفئات التي ليست ضمن العملاء المستهدفين</a:t>
            </a:r>
          </a:p>
          <a:p>
            <a:pPr lvl="1" rtl="1"/>
            <a:r>
              <a:rPr lang="ar" sz="2000" dirty="0">
                <a:latin typeface="Sakkal Majalla" panose="02000000000000000000" pitchFamily="2" charset="-78"/>
              </a:rPr>
              <a:t>فهم رغبات واحتياجات السوق المستهدفة على نحو أفضل</a:t>
            </a:r>
          </a:p>
          <a:p>
            <a:pPr lvl="1" rtl="1"/>
            <a:r>
              <a:rPr lang="ar" sz="2000" dirty="0">
                <a:latin typeface="Sakkal Majalla" panose="02000000000000000000" pitchFamily="2" charset="-78"/>
              </a:rPr>
              <a:t>تساعد على استنباط أفكار للنمو والتطوير</a:t>
            </a:r>
          </a:p>
          <a:p>
            <a:pPr rtl="1"/>
            <a:endParaRPr lang="en-GB" dirty="0"/>
          </a:p>
          <a:p>
            <a:pPr rtl="1"/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AA357AA-1313-FADA-0B41-5BF3943D21D5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812131530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A698-1A03-3A36-1F9D-2C91FDC7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الفوائد مقبل الميزات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B1475-CB9C-ECAC-06DB-71763B4B4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504" y="2195513"/>
            <a:ext cx="8352283" cy="3609975"/>
          </a:xfrm>
        </p:spPr>
        <p:txBody>
          <a:bodyPr rtlCol="1"/>
          <a:lstStyle/>
          <a:p>
            <a:pPr rtl="1"/>
            <a:r>
              <a:rPr lang="ar"/>
              <a:t>ما ميزات المنتجات التالية؟</a:t>
            </a:r>
          </a:p>
          <a:p>
            <a:pPr rtl="1"/>
            <a:r>
              <a:rPr lang="ar"/>
              <a:t>ما أهم فوائد المنتجات التالية؟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28FB6-A6A0-BFEE-2228-DC16CCE13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14" y="3382327"/>
            <a:ext cx="2993570" cy="1959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8201C-7B8C-C550-1EF3-D61EFB351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463" y="4184211"/>
            <a:ext cx="2628703" cy="1757802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D961548-BB90-3D2C-4CA3-26C962B5DD88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997974197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>
            <a:extLst>
              <a:ext uri="{FF2B5EF4-FFF2-40B4-BE49-F238E27FC236}">
                <a16:creationId xmlns:a16="http://schemas.microsoft.com/office/drawing/2014/main" id="{FC4F7FC9-2CE9-41A9-0CEE-4C8BD93B57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95388"/>
            <a:ext cx="8229600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/>
            <a:r>
              <a:rPr lang="ar"/>
              <a:t>خطة التسويق</a:t>
            </a:r>
            <a:endParaRPr lang="en-GB" altLang="en-US" dirty="0"/>
          </a:p>
        </p:txBody>
      </p:sp>
      <p:sp>
        <p:nvSpPr>
          <p:cNvPr id="30723" name="Content Placeholder 3">
            <a:extLst>
              <a:ext uri="{FF2B5EF4-FFF2-40B4-BE49-F238E27FC236}">
                <a16:creationId xmlns:a16="http://schemas.microsoft.com/office/drawing/2014/main" id="{3C79F714-332C-AB63-03D9-E6D0CAE0623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68312" y="2195513"/>
            <a:ext cx="7991475" cy="3825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indent="0" rtl="1">
              <a:buFont typeface="Wingdings" panose="05000000000000000000" pitchFamily="2" charset="2"/>
              <a:buNone/>
            </a:pPr>
            <a:r>
              <a:rPr lang="ar"/>
              <a:t>سوف تتعرف في هذه الوحدة على مفاهيم تسويقية مختلفة وأنواع مختلفة من العروض الترويجية التي تستخدمها الشركات لزيادة الوعي بالمنتجات والخدمات،	</a:t>
            </a:r>
          </a:p>
          <a:p>
            <a:pPr marL="0" indent="0" rtl="1">
              <a:buFont typeface="Wingdings" panose="05000000000000000000" pitchFamily="2" charset="2"/>
              <a:buNone/>
            </a:pPr>
            <a:r>
              <a:rPr lang="ar"/>
              <a:t>وستستخدم بعد ذلك هذا الفهم لتطبيق مفاهيم التسويق على شركات مختارة وتبرير أنواع مختلفة من العروض الترويجية التي قد تكون مناسبة لتلك الشركة، وستنفذ ما سبق في شكل خطة تسويق.</a:t>
            </a:r>
          </a:p>
          <a:p>
            <a:pPr marL="0" indent="0" rtl="1">
              <a:buFont typeface="Wingdings" panose="05000000000000000000" pitchFamily="2" charset="2"/>
              <a:buNone/>
            </a:pPr>
            <a:r>
              <a:rPr lang="ar"/>
              <a:t>سوف تطور مهارات في التخطيط وبناء هوية العلامة التجارية والحكم على النجاح والفشل.</a:t>
            </a:r>
          </a:p>
          <a:p>
            <a:pPr marL="0" indent="0" rtl="1">
              <a:buFont typeface="Wingdings" panose="05000000000000000000" pitchFamily="2" charset="2"/>
              <a:buNone/>
            </a:pPr>
            <a:endParaRPr lang="en-GB" alt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033E6CE-B454-9A1B-DE67-85FCC337E72A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</p:cSld>
  <p:clrMapOvr>
    <a:masterClrMapping/>
  </p:clrMapOvr>
  <p:transition>
    <p:sndAc>
      <p:stSnd>
        <p:snd r:embed="rId3" name="click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DF8F9D08-DF4C-4351-F6A0-75D9B8290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9690"/>
            <a:ext cx="8229600" cy="506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>
              <a:spcBef>
                <a:spcPts val="1200"/>
              </a:spcBef>
              <a:spcAft>
                <a:spcPts val="1500"/>
              </a:spcAft>
            </a:pPr>
            <a:r>
              <a:rPr lang="ar" sz="2400"/>
              <a:t>هدف التعلم (أ)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GB" altLang="en-US" sz="3600" dirty="0"/>
          </a:p>
        </p:txBody>
      </p:sp>
      <p:sp>
        <p:nvSpPr>
          <p:cNvPr id="34819" name="Content Placeholder 3">
            <a:extLst>
              <a:ext uri="{FF2B5EF4-FFF2-40B4-BE49-F238E27FC236}">
                <a16:creationId xmlns:a16="http://schemas.microsoft.com/office/drawing/2014/main" id="{453C7683-8588-7ABC-32E0-8A4E6821862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971252" y="3645024"/>
            <a:ext cx="6769100" cy="187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685800" rtl="1"/>
            <a:r>
              <a:rPr lang="ar" dirty="0"/>
              <a:t>المزيج التسويقي: </a:t>
            </a:r>
          </a:p>
          <a:p>
            <a:pPr marL="1085850" lvl="1" rtl="1"/>
            <a:r>
              <a:rPr lang="ar" sz="2000" dirty="0">
                <a:latin typeface="Sakkal Majalla" panose="02000000000000000000" pitchFamily="2" charset="-78"/>
              </a:rPr>
              <a:t>المنتج</a:t>
            </a:r>
          </a:p>
          <a:p>
            <a:pPr marL="1085850" lvl="1" rtl="1"/>
            <a:r>
              <a:rPr lang="ar" sz="2000" dirty="0">
                <a:latin typeface="Sakkal Majalla" panose="02000000000000000000" pitchFamily="2" charset="-78"/>
              </a:rPr>
              <a:t>المكان</a:t>
            </a:r>
          </a:p>
          <a:p>
            <a:pPr marL="1085850" lvl="1" rtl="1"/>
            <a:r>
              <a:rPr lang="ar" sz="2000" dirty="0">
                <a:latin typeface="Sakkal Majalla" panose="02000000000000000000" pitchFamily="2" charset="-78"/>
              </a:rPr>
              <a:t>السعر</a:t>
            </a:r>
          </a:p>
          <a:p>
            <a:pPr marL="1085850" lvl="1" rtl="1"/>
            <a:r>
              <a:rPr lang="ar" sz="2000" dirty="0">
                <a:latin typeface="Sakkal Majalla" panose="02000000000000000000" pitchFamily="2" charset="-78"/>
              </a:rPr>
              <a:t>الترويج</a:t>
            </a:r>
          </a:p>
        </p:txBody>
      </p:sp>
      <p:sp>
        <p:nvSpPr>
          <p:cNvPr id="34820" name="Rectangle 1">
            <a:extLst>
              <a:ext uri="{FF2B5EF4-FFF2-40B4-BE49-F238E27FC236}">
                <a16:creationId xmlns:a16="http://schemas.microsoft.com/office/drawing/2014/main" id="{8DCD7CE1-603D-4D59-3DBB-C13C0B65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2274824"/>
            <a:ext cx="7991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/>
            <a:r>
              <a:rPr lang="ar" sz="4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التطرق لمفاهيم تسويقية وترويجية مختلفة 	</a:t>
            </a:r>
            <a:br>
              <a:rPr lang="en-US" altLang="en-US" sz="3600" b="1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ar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(أ1) مفاهيم التسويق</a:t>
            </a:r>
            <a:endParaRPr lang="en-GB" altLang="en-US" sz="24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3486DCE-A02F-A1A8-1FE6-92C76D839277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659054118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200B-E332-E35C-71CD-A99861436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المزيج التسويقي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F0F66-ADA3-6502-67E2-959541F8DE2B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  <p:pic>
        <p:nvPicPr>
          <p:cNvPr id="7" name="Picture 6" descr="A watch on a table&#10;&#10;Description automatically generated">
            <a:extLst>
              <a:ext uri="{FF2B5EF4-FFF2-40B4-BE49-F238E27FC236}">
                <a16:creationId xmlns:a16="http://schemas.microsoft.com/office/drawing/2014/main" id="{8520D496-AD43-223D-7FF7-285102B18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868" y="2564904"/>
            <a:ext cx="4672263" cy="31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99342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BF0B-B163-8A39-8718-E299F916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المنتج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7F5C-A0D5-91C0-58EF-5E33A396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44824"/>
            <a:ext cx="7991475" cy="3609975"/>
          </a:xfrm>
        </p:spPr>
        <p:txBody>
          <a:bodyPr rtlCol="1"/>
          <a:lstStyle/>
          <a:p>
            <a:pPr rtl="1"/>
            <a:r>
              <a:rPr lang="ar" dirty="0"/>
              <a:t>حدد منتجًا</a:t>
            </a:r>
          </a:p>
          <a:p>
            <a:pPr rtl="1"/>
            <a:r>
              <a:rPr lang="ar" dirty="0"/>
              <a:t>ما هي فوائد وميزات ووظائف المنتج؟</a:t>
            </a:r>
          </a:p>
          <a:p>
            <a:pPr rtl="1"/>
            <a:r>
              <a:rPr lang="ar" dirty="0"/>
              <a:t>كيف تبدو العبوة؟ فما سبب ذلك؟ كيف يبدو بناء هوية العلامة التجارية؟ فما سبب ذلك؟</a:t>
            </a:r>
          </a:p>
          <a:p>
            <a:pPr rtl="1"/>
            <a:r>
              <a:rPr lang="ar" dirty="0"/>
              <a:t>ما الذي يميزه عن منتجات أخرى مشابهة (نقاط البيع الفريدة)؟</a:t>
            </a:r>
          </a:p>
          <a:p>
            <a:pPr lvl="1" rtl="1"/>
            <a:r>
              <a:rPr lang="ar" dirty="0">
                <a:latin typeface="Sakkal Majalla" panose="02000000000000000000" pitchFamily="2" charset="-78"/>
              </a:rPr>
              <a:t>لن يروق أي منتج للجميع طوال الوقت، ولكن يمكن أن يروق لمجموعة من الأسواق المستهدفة</a:t>
            </a:r>
            <a:endParaRPr lang="en-US" dirty="0">
              <a:latin typeface="Sakkal Majalla" panose="02000000000000000000" pitchFamily="2" charset="-78"/>
            </a:endParaRPr>
          </a:p>
          <a:p>
            <a:pPr lvl="1" rtl="1"/>
            <a:r>
              <a:rPr lang="ar" dirty="0">
                <a:latin typeface="Sakkal Majalla" panose="02000000000000000000" pitchFamily="2" charset="-78"/>
              </a:rPr>
              <a:t>سيحدد السوق المستهدفة ميزات منتجك وسعر البيع وطرق الترويج</a:t>
            </a:r>
          </a:p>
          <a:p>
            <a:pPr rtl="1"/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62DD2A0-7ACB-E838-10A7-7DEA390F069D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6485452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BFAB-E5B4-7666-F533-766D6AA3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56" y="1412776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المكان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5245-1E8B-675A-F152-96FD13AB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356" y="2564904"/>
            <a:ext cx="7991475" cy="3609975"/>
          </a:xfrm>
        </p:spPr>
        <p:txBody>
          <a:bodyPr rtlCol="1"/>
          <a:lstStyle/>
          <a:p>
            <a:pPr rtl="1"/>
            <a:r>
              <a:rPr lang="ar" dirty="0"/>
              <a:t>موقع المتجر</a:t>
            </a:r>
          </a:p>
          <a:p>
            <a:pPr rtl="1"/>
            <a:r>
              <a:rPr lang="ar" dirty="0"/>
              <a:t>عبر الإنترنت</a:t>
            </a:r>
          </a:p>
          <a:p>
            <a:pPr rtl="1"/>
            <a:r>
              <a:rPr lang="ar" dirty="0"/>
              <a:t>قنوات التوزيع</a:t>
            </a:r>
          </a:p>
          <a:p>
            <a:pPr marL="742950" lvl="2" indent="-342900" rtl="1"/>
            <a:r>
              <a:rPr lang="ar" dirty="0">
                <a:latin typeface="Sakkal Majalla" panose="02000000000000000000" pitchFamily="2" charset="-78"/>
                <a:cs typeface="Sakkal Majalla" panose="02000000000000000000" pitchFamily="2" charset="-78"/>
              </a:rPr>
              <a:t>إلى المستخدمين مباشرةً (أونلاين، البريد، مزاد)</a:t>
            </a:r>
          </a:p>
          <a:p>
            <a:pPr marL="742950" lvl="2" indent="-342900" rtl="1"/>
            <a:r>
              <a:rPr lang="ar" dirty="0">
                <a:latin typeface="Sakkal Majalla" panose="02000000000000000000" pitchFamily="2" charset="-78"/>
                <a:cs typeface="Sakkal Majalla" panose="02000000000000000000" pitchFamily="2" charset="-78"/>
              </a:rPr>
              <a:t>تاجر التجزئة</a:t>
            </a:r>
          </a:p>
          <a:p>
            <a:pPr marL="742950" lvl="2" indent="-342900" rtl="1"/>
            <a:r>
              <a:rPr lang="ar" dirty="0">
                <a:latin typeface="Sakkal Majalla" panose="02000000000000000000" pitchFamily="2" charset="-78"/>
                <a:cs typeface="Sakkal Majalla" panose="02000000000000000000" pitchFamily="2" charset="-78"/>
              </a:rPr>
              <a:t>تجار الجملة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6C8DC4-A33A-E526-8DBB-DCD78E53C352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240613111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E292-E607-D73C-0A05-C467A56A9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4784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السعر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1F185-137E-2ED6-4862-1929C5D1B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925" y="2362941"/>
            <a:ext cx="7991475" cy="3609975"/>
          </a:xfrm>
        </p:spPr>
        <p:txBody>
          <a:bodyPr rtlCol="1"/>
          <a:lstStyle/>
          <a:p>
            <a:pPr rtl="1"/>
            <a:r>
              <a:rPr lang="ar"/>
              <a:t>التكاليف المزيدة</a:t>
            </a:r>
          </a:p>
          <a:p>
            <a:pPr rtl="1"/>
            <a:r>
              <a:rPr lang="ar"/>
              <a:t>حسب المنافس</a:t>
            </a:r>
          </a:p>
          <a:p>
            <a:pPr rtl="1"/>
            <a:r>
              <a:rPr lang="ar"/>
              <a:t>الاختراق</a:t>
            </a:r>
          </a:p>
          <a:p>
            <a:pPr rtl="1"/>
            <a:r>
              <a:rPr lang="ar"/>
              <a:t>تخفيض الأسعار</a:t>
            </a:r>
          </a:p>
          <a:p>
            <a:pPr rtl="1"/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77BC60E-8F57-A19F-B39D-9891C1BE24C8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4240549801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E5BF-C71C-AD42-33DF-8A4956F7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</p:spPr>
        <p:txBody>
          <a:bodyPr rtlCol="1"/>
          <a:lstStyle/>
          <a:p>
            <a:pPr rtl="1"/>
            <a:r>
              <a:rPr lang="ar-EG" dirty="0"/>
              <a:t>الترويج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1D70-CE84-1A14-07A0-4A45E2EF7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312" y="2195513"/>
            <a:ext cx="7991475" cy="3609975"/>
          </a:xfrm>
        </p:spPr>
        <p:txBody>
          <a:bodyPr rtlCol="1"/>
          <a:lstStyle/>
          <a:p>
            <a:pPr rtl="1"/>
            <a:r>
              <a:rPr lang="ar-EG" dirty="0"/>
              <a:t>الإعلان التقليدي</a:t>
            </a:r>
          </a:p>
          <a:p>
            <a:pPr rtl="1"/>
            <a:r>
              <a:rPr lang="ar-EG" dirty="0"/>
              <a:t>التسويق الرقمي</a:t>
            </a:r>
          </a:p>
          <a:p>
            <a:pPr rtl="1"/>
            <a:r>
              <a:rPr lang="ar-EG" dirty="0"/>
              <a:t>ترويج المبيعات</a:t>
            </a:r>
          </a:p>
          <a:p>
            <a:pPr rtl="1"/>
            <a:r>
              <a:rPr lang="ar-EG" b="0" i="0" u="none" strike="noStrike" dirty="0"/>
              <a:t>الرعاية</a:t>
            </a:r>
          </a:p>
          <a:p>
            <a:pPr rtl="1"/>
            <a:r>
              <a:rPr lang="ar-EG" dirty="0"/>
              <a:t>البريد المباشر</a:t>
            </a:r>
          </a:p>
          <a:p>
            <a:pPr rtl="1"/>
            <a:r>
              <a:rPr lang="ar-EG" dirty="0"/>
              <a:t>البيع الشخصي</a:t>
            </a:r>
          </a:p>
          <a:p>
            <a:pPr rtl="1"/>
            <a:r>
              <a:rPr lang="ar-EG" dirty="0"/>
              <a:t>العلاقات العامة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B6E1A22-AD99-5AA9-C415-9371A2F7EA24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1716027523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DF8F9D08-DF4C-4351-F6A0-75D9B8290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20688" y="1577159"/>
            <a:ext cx="8229600" cy="506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>
              <a:spcBef>
                <a:spcPts val="1200"/>
              </a:spcBef>
              <a:spcAft>
                <a:spcPts val="1500"/>
              </a:spcAft>
            </a:pPr>
            <a:r>
              <a:rPr lang="ar" sz="2400"/>
              <a:t>هدف التعلم (أ)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GB" altLang="en-US" sz="3600" dirty="0"/>
          </a:p>
        </p:txBody>
      </p:sp>
      <p:sp>
        <p:nvSpPr>
          <p:cNvPr id="34819" name="Content Placeholder 3">
            <a:extLst>
              <a:ext uri="{FF2B5EF4-FFF2-40B4-BE49-F238E27FC236}">
                <a16:creationId xmlns:a16="http://schemas.microsoft.com/office/drawing/2014/main" id="{453C7683-8588-7ABC-32E0-8A4E6821862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547316" y="3717032"/>
            <a:ext cx="6769100" cy="187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685800" rtl="1"/>
            <a:r>
              <a:rPr lang="ar" dirty="0"/>
              <a:t>الإعلان</a:t>
            </a:r>
          </a:p>
          <a:p>
            <a:pPr marL="685800" rtl="1"/>
            <a:r>
              <a:rPr lang="ar" dirty="0"/>
              <a:t>التسويق الرقمي</a:t>
            </a:r>
          </a:p>
          <a:p>
            <a:pPr marL="685800" rtl="1"/>
            <a:r>
              <a:rPr lang="ar" dirty="0"/>
              <a:t>ترويج المبيعات</a:t>
            </a:r>
          </a:p>
          <a:p>
            <a:pPr marL="685800" rtl="1"/>
            <a:r>
              <a:rPr lang="ar" dirty="0"/>
              <a:t>الرعاية</a:t>
            </a:r>
          </a:p>
        </p:txBody>
      </p:sp>
      <p:sp>
        <p:nvSpPr>
          <p:cNvPr id="34820" name="Rectangle 1">
            <a:extLst>
              <a:ext uri="{FF2B5EF4-FFF2-40B4-BE49-F238E27FC236}">
                <a16:creationId xmlns:a16="http://schemas.microsoft.com/office/drawing/2014/main" id="{8DCD7CE1-603D-4D59-3DBB-C13C0B65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2288791"/>
            <a:ext cx="7991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/>
            <a:r>
              <a:rPr lang="ar" sz="4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التطرق لمفاهيم تسويقية وترويجية مختلفة 	</a:t>
            </a:r>
            <a:br>
              <a:rPr lang="en-US" altLang="en-US" sz="3600" b="1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ar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(أ2) أنواع الترويج</a:t>
            </a:r>
            <a:endParaRPr lang="en-GB" altLang="en-US" sz="24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B5CF2BB-E8C6-E7D8-29E6-C94DFC969EDF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1550947158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864C-49E5-7F08-A609-356602AD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557288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الإعلانات والتسويق الرقمي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FE9E6-A3E1-5F3E-66F5-D6DB2C69E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708920"/>
            <a:ext cx="7991475" cy="3609975"/>
          </a:xfrm>
        </p:spPr>
        <p:txBody>
          <a:bodyPr rtlCol="1"/>
          <a:lstStyle/>
          <a:p>
            <a:pPr rtl="1"/>
            <a:r>
              <a:rPr lang="ar" b="1"/>
              <a:t>الإعلان:</a:t>
            </a:r>
            <a:r>
              <a:rPr lang="ar"/>
              <a:t> إقناع العميل أو تعريفه بالمنتجات أو الشركة</a:t>
            </a:r>
          </a:p>
          <a:p>
            <a:pPr rtl="1"/>
            <a:r>
              <a:rPr lang="ar"/>
              <a:t>تشمل الأمثلة على ذلك: المطبوعات، البث، الإعلانات الخارجية، المستهلكات</a:t>
            </a:r>
          </a:p>
          <a:p>
            <a:pPr rtl="1"/>
            <a:r>
              <a:rPr lang="ar" b="1"/>
              <a:t>التسويق الرقمي:</a:t>
            </a:r>
            <a:r>
              <a:rPr lang="ar"/>
              <a:t> استخدام منصات رقمية مختلفة لتسويق المنتجات أو الشركة</a:t>
            </a:r>
          </a:p>
          <a:p>
            <a:pPr rtl="1"/>
            <a:r>
              <a:rPr lang="ar"/>
              <a:t>تشمل الأمثلة على ذلك: رسائل البريد الإلكتروني الترويجية، الترويج على وسائل التواصل الاجتماعي، التسويق عبر المؤثرين، تحسين محركات البحث، إعلانات البانر</a:t>
            </a:r>
          </a:p>
          <a:p>
            <a:pPr rtl="1"/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CB84C27-D3D7-B36C-70F6-5F4F9B1C6582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215863441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5AED-12F2-0DB7-9E27-77E06991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2776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ترويج المبيعات والرعاية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1FD0-1D23-C46A-676F-9702BB50D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138" y="2636913"/>
            <a:ext cx="8229600" cy="3528392"/>
          </a:xfrm>
        </p:spPr>
        <p:txBody>
          <a:bodyPr rtlCol="1"/>
          <a:lstStyle/>
          <a:p>
            <a:pPr rtl="1"/>
            <a:r>
              <a:rPr lang="ar" b="1"/>
              <a:t>ترويج المبيعات</a:t>
            </a:r>
            <a:r>
              <a:rPr lang="ar"/>
              <a:t>: طريقة قصيرة الأجل لمحاولة تعزيز المبيعات.</a:t>
            </a:r>
          </a:p>
          <a:p>
            <a:pPr rtl="1"/>
            <a:r>
              <a:rPr lang="ar"/>
              <a:t>تشمل الأمثلة على ذلك: الخصومات، كوبونات الخصم، الإصدارات التجريبية المجانية، الهدايا المجانية عند الشراء، التمويل، جلسات أخذ العينات / التذوق، حِزم المنتجات، المسابقات، العروض التوضيحية</a:t>
            </a:r>
          </a:p>
          <a:p>
            <a:pPr rtl="1"/>
            <a:r>
              <a:rPr lang="ar" b="1"/>
              <a:t>الرعاية:</a:t>
            </a:r>
            <a:r>
              <a:rPr lang="ar"/>
              <a:t> المدفوعات لعرض العلامة التجارية</a:t>
            </a:r>
          </a:p>
          <a:p>
            <a:pPr rtl="1"/>
            <a:r>
              <a:rPr lang="ar"/>
              <a:t>تشمل الأمثلة على ذلك: الأحداث المقامة في الأماكن المفتوحة/ الاستاد، الفرق، البرامج التلفزيونية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602EECC-A44A-7E66-9B88-D33D9FDB3953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264524366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DF8F9D08-DF4C-4351-F6A0-75D9B8290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1484784"/>
            <a:ext cx="8229600" cy="506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>
              <a:spcBef>
                <a:spcPts val="1200"/>
              </a:spcBef>
              <a:spcAft>
                <a:spcPts val="1500"/>
              </a:spcAft>
            </a:pPr>
            <a:r>
              <a:rPr lang="ar" sz="2400"/>
              <a:t>هدف التعلم (أ)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GB" altLang="en-US" sz="3600" dirty="0"/>
          </a:p>
        </p:txBody>
      </p:sp>
      <p:sp>
        <p:nvSpPr>
          <p:cNvPr id="34819" name="Content Placeholder 3">
            <a:extLst>
              <a:ext uri="{FF2B5EF4-FFF2-40B4-BE49-F238E27FC236}">
                <a16:creationId xmlns:a16="http://schemas.microsoft.com/office/drawing/2014/main" id="{453C7683-8588-7ABC-32E0-8A4E6821862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691332" y="3429000"/>
            <a:ext cx="6769100" cy="187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685800" rtl="1"/>
            <a:r>
              <a:rPr lang="ar" dirty="0"/>
              <a:t>البريد المباشر</a:t>
            </a:r>
          </a:p>
          <a:p>
            <a:pPr marL="685800" rtl="1"/>
            <a:r>
              <a:rPr lang="ar" dirty="0"/>
              <a:t>البيع الشخصي</a:t>
            </a:r>
          </a:p>
          <a:p>
            <a:pPr marL="685800" rtl="1"/>
            <a:r>
              <a:rPr lang="ar" dirty="0"/>
              <a:t>العلاقات العامة</a:t>
            </a:r>
          </a:p>
        </p:txBody>
      </p:sp>
      <p:sp>
        <p:nvSpPr>
          <p:cNvPr id="34820" name="Rectangle 1">
            <a:extLst>
              <a:ext uri="{FF2B5EF4-FFF2-40B4-BE49-F238E27FC236}">
                <a16:creationId xmlns:a16="http://schemas.microsoft.com/office/drawing/2014/main" id="{8DCD7CE1-603D-4D59-3DBB-C13C0B65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4" y="1991196"/>
            <a:ext cx="7991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/>
            <a:r>
              <a:rPr lang="ar" sz="4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التطرق لمفاهيم تسويقية وترويجية مختلفة 	</a:t>
            </a:r>
            <a:br>
              <a:rPr lang="en-US" altLang="en-US" sz="3600" b="1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ar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(أ2) أنواع الترويج</a:t>
            </a:r>
            <a:endParaRPr lang="en-GB" altLang="en-US" sz="24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0225E4F-4B2A-0FAF-F7E4-CD9A06CE1998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1771511949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2">
            <a:extLst>
              <a:ext uri="{FF2B5EF4-FFF2-40B4-BE49-F238E27FC236}">
                <a16:creationId xmlns:a16="http://schemas.microsoft.com/office/drawing/2014/main" id="{CD9316BF-B3CE-8341-5A0A-249747D6C6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95388"/>
            <a:ext cx="8229600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/>
            <a:r>
              <a:rPr lang="ar"/>
              <a:t>أهداف التعلم</a:t>
            </a:r>
            <a:endParaRPr lang="en-GB" altLang="en-US"/>
          </a:p>
        </p:txBody>
      </p:sp>
      <p:sp>
        <p:nvSpPr>
          <p:cNvPr id="32771" name="Content Placeholder 3">
            <a:extLst>
              <a:ext uri="{FF2B5EF4-FFF2-40B4-BE49-F238E27FC236}">
                <a16:creationId xmlns:a16="http://schemas.microsoft.com/office/drawing/2014/main" id="{44DFA49F-83B7-E61C-00EB-D6046D571A05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68312" y="2627313"/>
            <a:ext cx="7991475" cy="3609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indent="0" defTabSz="431800" rtl="1">
              <a:buFont typeface="Wingdings" panose="05000000000000000000" pitchFamily="2" charset="2"/>
              <a:buNone/>
            </a:pPr>
            <a:r>
              <a:rPr lang="ar" b="1" dirty="0"/>
              <a:t>(أ)	استكشاف مفاهيم تسويقية وترويجية مختلفة 	</a:t>
            </a:r>
            <a:endParaRPr lang="en-GB" altLang="en-US" b="1" dirty="0"/>
          </a:p>
          <a:p>
            <a:pPr marL="0" indent="0" defTabSz="431800" rtl="1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ar" b="1" dirty="0"/>
              <a:t>(ب)	وضع خطة تسويقية لمنتج جديد 	</a:t>
            </a:r>
            <a:endParaRPr lang="en-GB" altLang="en-US" b="1" dirty="0"/>
          </a:p>
          <a:p>
            <a:pPr marL="0" indent="0" defTabSz="431800" rtl="1">
              <a:spcBef>
                <a:spcPts val="1200"/>
              </a:spcBef>
              <a:buFont typeface="Wingdings" panose="05000000000000000000" pitchFamily="2" charset="2"/>
              <a:buNone/>
            </a:pPr>
            <a:endParaRPr lang="en-GB" altLang="en-US" b="1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C3ECFE4-0F2B-376F-4A2E-3AD77D8572FE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</p:cSld>
  <p:clrMapOvr>
    <a:masterClrMapping/>
  </p:clrMapOvr>
  <p:transition>
    <p:sndAc>
      <p:stSnd>
        <p:snd r:embed="rId3" name="click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FFBA-2791-80DA-7A06-B3B9666C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4784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البريد المباشر، البيع الشخصي، العلاقات العامة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F06A-71D5-F84D-0734-88E36EEB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9043" y="2348384"/>
            <a:ext cx="8665914" cy="3631982"/>
          </a:xfrm>
        </p:spPr>
        <p:txBody>
          <a:bodyPr rtlCol="1"/>
          <a:lstStyle/>
          <a:p>
            <a:pPr rtl="1"/>
            <a:r>
              <a:rPr lang="ar" dirty="0"/>
              <a:t>البريد المباشر: ترويج منتج ما مباشرةً إلى جمهوره المستهدف دون دعم وسائل الإعلام من المؤسسات الأخرى من خلال البطاقات البريدية والمنشورات والكتيبات والخطابات والكتالوجات</a:t>
            </a:r>
          </a:p>
          <a:p>
            <a:pPr rtl="1"/>
            <a:r>
              <a:rPr lang="ar" dirty="0"/>
              <a:t>البيع الشخصي: استخدام مندوبي المبيعات للتحدث إلى العملاء المحتملين من خلال البيع بالتجزئة والبيع الميداني والتسويق عبر الهاتف</a:t>
            </a:r>
          </a:p>
          <a:p>
            <a:pPr rtl="1"/>
            <a:r>
              <a:rPr lang="ar" dirty="0"/>
              <a:t>العلاقات العامة: تقديم صورة إيجابية للمؤسسة من خلال البيانات الصحفية والمؤتمرات الصحفية والمشاركة المجتمعية والمتاجر المؤقتة والشبكات والاتصالات في الأزمات</a:t>
            </a:r>
          </a:p>
          <a:p>
            <a:pPr rtl="1"/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503743D-6BF6-9FAF-6772-325BC1EC1B59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627544062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DF8F9D08-DF4C-4351-F6A0-75D9B8290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93033"/>
            <a:ext cx="8229600" cy="506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>
              <a:spcBef>
                <a:spcPts val="1200"/>
              </a:spcBef>
              <a:spcAft>
                <a:spcPts val="1500"/>
              </a:spcAft>
            </a:pPr>
            <a:r>
              <a:rPr lang="ar" sz="2400"/>
              <a:t>هدف التعلم (أ)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GB" altLang="en-US" sz="3600" dirty="0"/>
          </a:p>
        </p:txBody>
      </p:sp>
      <p:sp>
        <p:nvSpPr>
          <p:cNvPr id="34819" name="Content Placeholder 3">
            <a:extLst>
              <a:ext uri="{FF2B5EF4-FFF2-40B4-BE49-F238E27FC236}">
                <a16:creationId xmlns:a16="http://schemas.microsoft.com/office/drawing/2014/main" id="{453C7683-8588-7ABC-32E0-8A4E6821862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619324" y="3461255"/>
            <a:ext cx="6769100" cy="187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685800" rtl="1"/>
            <a:r>
              <a:rPr lang="ar"/>
              <a:t>النجاحات</a:t>
            </a:r>
          </a:p>
          <a:p>
            <a:pPr marL="685800" rtl="1"/>
            <a:r>
              <a:rPr lang="ar"/>
              <a:t>الإخفاقات</a:t>
            </a:r>
          </a:p>
          <a:p>
            <a:pPr marL="685800" rtl="1"/>
            <a:r>
              <a:rPr lang="ar"/>
              <a:t>العوامل </a:t>
            </a:r>
          </a:p>
        </p:txBody>
      </p:sp>
      <p:sp>
        <p:nvSpPr>
          <p:cNvPr id="34820" name="Rectangle 1">
            <a:extLst>
              <a:ext uri="{FF2B5EF4-FFF2-40B4-BE49-F238E27FC236}">
                <a16:creationId xmlns:a16="http://schemas.microsoft.com/office/drawing/2014/main" id="{8DCD7CE1-603D-4D59-3DBB-C13C0B65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2290973"/>
            <a:ext cx="7991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/>
            <a:r>
              <a:rPr lang="ar" sz="4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التطرق لمفاهيم تسويقية وترويجية مختلفة</a:t>
            </a:r>
            <a:br>
              <a:rPr lang="en-US" altLang="en-US" sz="3600" b="1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ar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(أ3) أدلة النجاح أو الإخفاق في الترويج</a:t>
            </a:r>
            <a:endParaRPr lang="en-GB" altLang="en-US" sz="24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3A0E323-9AAC-B5DB-6D3C-2D7D1AE6B4DF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1981072084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D082-2426-BCB5-ECC9-B3FD87D5B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1412776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العروض الترويجية الناجحة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FE38F-7353-83E0-4688-AC7D9EA87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917" y="2420888"/>
            <a:ext cx="7991475" cy="3609975"/>
          </a:xfrm>
        </p:spPr>
        <p:txBody>
          <a:bodyPr rtlCol="1"/>
          <a:lstStyle/>
          <a:p>
            <a:pPr rtl="1"/>
            <a:r>
              <a:rPr lang="ar"/>
              <a:t>الفكاهة</a:t>
            </a:r>
          </a:p>
          <a:p>
            <a:pPr rtl="1"/>
            <a:r>
              <a:rPr lang="ar"/>
              <a:t>مشاركة المشاهير</a:t>
            </a:r>
          </a:p>
          <a:p>
            <a:pPr rtl="1"/>
            <a:r>
              <a:rPr lang="ar"/>
              <a:t>الرسائل المؤثرة</a:t>
            </a:r>
          </a:p>
          <a:p>
            <a:pPr rtl="1"/>
            <a:r>
              <a:rPr lang="ar"/>
              <a:t>الصورة المؤثرة</a:t>
            </a:r>
          </a:p>
          <a:p>
            <a:pPr rtl="1"/>
            <a:r>
              <a:rPr lang="ar"/>
              <a:t>الانتشار الواسع</a:t>
            </a:r>
          </a:p>
          <a:p>
            <a:pPr rtl="1"/>
            <a:r>
              <a:rPr lang="ar"/>
              <a:t>الدعاية</a:t>
            </a:r>
          </a:p>
          <a:p>
            <a:pPr rtl="1"/>
            <a:r>
              <a:rPr lang="ar"/>
              <a:t>فعالية التكلفة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B36C103-B17B-EE8D-4CE3-1F09AC01F6E0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557441333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C0A0-3348-E2E2-F180-15C2601B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العروض الترويجية التي تُخفق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11DA-F8BC-1F21-D372-AB77714B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312" y="2195513"/>
            <a:ext cx="7991475" cy="3609975"/>
          </a:xfrm>
        </p:spPr>
        <p:txBody>
          <a:bodyPr rtlCol="1"/>
          <a:lstStyle/>
          <a:p>
            <a:pPr rtl="1"/>
            <a:r>
              <a:rPr lang="ar"/>
              <a:t>الرسائل المغلوطة</a:t>
            </a:r>
          </a:p>
          <a:p>
            <a:pPr rtl="1"/>
            <a:r>
              <a:rPr lang="ar"/>
              <a:t>تعقيد الرسالة</a:t>
            </a:r>
          </a:p>
          <a:p>
            <a:pPr rtl="1"/>
            <a:r>
              <a:rPr lang="ar"/>
              <a:t>الدعاية السلبية المرتبطة بالشخص المشهور</a:t>
            </a:r>
          </a:p>
          <a:p>
            <a:pPr rtl="1"/>
            <a:r>
              <a:rPr lang="ar"/>
              <a:t>التكلفة المفرطة</a:t>
            </a:r>
          </a:p>
          <a:p>
            <a:pPr rtl="1"/>
            <a:r>
              <a:rPr lang="ar"/>
              <a:t>الخصومات المفرطة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8EF9A7-B5D7-2412-43BB-0A6511AF9868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787742572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BE3-55F9-30AD-35D8-533DA9FD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العوامل المؤثرة على النجاح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A433-7AD8-12BF-8806-B491161CF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312" y="2195513"/>
            <a:ext cx="7991475" cy="3609975"/>
          </a:xfrm>
        </p:spPr>
        <p:txBody>
          <a:bodyPr rtlCol="1"/>
          <a:lstStyle/>
          <a:p>
            <a:pPr rtl="1"/>
            <a:r>
              <a:rPr lang="ar"/>
              <a:t>الأهداف طويلة الأجل</a:t>
            </a:r>
          </a:p>
          <a:p>
            <a:pPr rtl="1"/>
            <a:r>
              <a:rPr lang="ar"/>
              <a:t>أهداف التسويق</a:t>
            </a:r>
          </a:p>
          <a:p>
            <a:pPr rtl="1"/>
            <a:r>
              <a:rPr lang="ar"/>
              <a:t>استدامة الأنشطة</a:t>
            </a:r>
          </a:p>
          <a:p>
            <a:pPr rtl="1"/>
            <a:r>
              <a:rPr lang="ar"/>
              <a:t>التغيرات الداخلية والخارجية في بيئة الأعمال</a:t>
            </a:r>
          </a:p>
          <a:p>
            <a:pPr rtl="1"/>
            <a:r>
              <a:rPr lang="ar"/>
              <a:t>طرق تلبية احتياجات ومصالح السوق المستهدفة</a:t>
            </a:r>
          </a:p>
          <a:p>
            <a:pPr rtl="1"/>
            <a:r>
              <a:rPr lang="ar"/>
              <a:t>المسائل القانونية أو الأخلاقية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3783FDF-ADBF-8B01-6427-B3349D8D1869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188719361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DF8F9D08-DF4C-4351-F6A0-75D9B8290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93033"/>
            <a:ext cx="8229600" cy="506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>
              <a:spcBef>
                <a:spcPts val="1200"/>
              </a:spcBef>
              <a:spcAft>
                <a:spcPts val="1500"/>
              </a:spcAft>
            </a:pPr>
            <a:r>
              <a:rPr lang="ar" sz="2400"/>
              <a:t>هدف التعلم (ب)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GB" altLang="en-US" sz="3600" dirty="0"/>
          </a:p>
        </p:txBody>
      </p:sp>
      <p:sp>
        <p:nvSpPr>
          <p:cNvPr id="34819" name="Content Placeholder 3">
            <a:extLst>
              <a:ext uri="{FF2B5EF4-FFF2-40B4-BE49-F238E27FC236}">
                <a16:creationId xmlns:a16="http://schemas.microsoft.com/office/drawing/2014/main" id="{453C7683-8588-7ABC-32E0-8A4E6821862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971252" y="3434789"/>
            <a:ext cx="6769100" cy="187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685800" rtl="1"/>
            <a:r>
              <a:rPr lang="ar" dirty="0"/>
              <a:t>مفاهيم التسويق</a:t>
            </a:r>
          </a:p>
          <a:p>
            <a:pPr marL="685800" rtl="1"/>
            <a:r>
              <a:rPr lang="ar" dirty="0"/>
              <a:t>مكونات خطة التسويق</a:t>
            </a:r>
          </a:p>
        </p:txBody>
      </p:sp>
      <p:sp>
        <p:nvSpPr>
          <p:cNvPr id="34820" name="Rectangle 1">
            <a:extLst>
              <a:ext uri="{FF2B5EF4-FFF2-40B4-BE49-F238E27FC236}">
                <a16:creationId xmlns:a16="http://schemas.microsoft.com/office/drawing/2014/main" id="{8DCD7CE1-603D-4D59-3DBB-C13C0B65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2250863"/>
            <a:ext cx="7991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/>
            <a:r>
              <a:rPr lang="ar" sz="4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وضع خطة تسويقية لمنتج جديد </a:t>
            </a:r>
            <a:br>
              <a:rPr lang="en-US" altLang="en-US" sz="3600" b="1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ar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(ب1) خطة التسويق</a:t>
            </a:r>
            <a:endParaRPr lang="en-GB" altLang="en-US" sz="24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F27E121-624C-FEB1-1001-4FF78FF5D698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1729618913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EDB-6D9F-1820-B78E-B7E8EE24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4784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خطة التسويق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0036-2AE7-B4B6-758B-1A5232573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84" y="2564904"/>
            <a:ext cx="7991475" cy="3609975"/>
          </a:xfrm>
        </p:spPr>
        <p:txBody>
          <a:bodyPr rtlCol="1"/>
          <a:lstStyle/>
          <a:p>
            <a:pPr rtl="1"/>
            <a:r>
              <a:rPr lang="ar"/>
              <a:t>ادرس خطة التسويق المقدمة لك.</a:t>
            </a:r>
          </a:p>
          <a:p>
            <a:pPr rtl="1"/>
            <a:r>
              <a:rPr lang="ar"/>
              <a:t>لماذا يعد كل قسم من الخطة مهمًا لنجاح التسويق؟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92C184-1BA9-5369-50C4-4B57EE22C7F3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2084896586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DF8F9D08-DF4C-4351-F6A0-75D9B8290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20688" y="1609057"/>
            <a:ext cx="8229600" cy="506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>
              <a:spcBef>
                <a:spcPts val="1200"/>
              </a:spcBef>
              <a:spcAft>
                <a:spcPts val="1500"/>
              </a:spcAft>
            </a:pPr>
            <a:r>
              <a:rPr lang="ar" sz="2400"/>
              <a:t>هدف التعلم (ب)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GB" altLang="en-US" sz="3600" dirty="0"/>
          </a:p>
        </p:txBody>
      </p:sp>
      <p:sp>
        <p:nvSpPr>
          <p:cNvPr id="34819" name="Content Placeholder 3">
            <a:extLst>
              <a:ext uri="{FF2B5EF4-FFF2-40B4-BE49-F238E27FC236}">
                <a16:creationId xmlns:a16="http://schemas.microsoft.com/office/drawing/2014/main" id="{453C7683-8588-7ABC-32E0-8A4E6821862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736899" y="3717032"/>
            <a:ext cx="6769100" cy="187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685800" rtl="1"/>
            <a:r>
              <a:rPr lang="ar" dirty="0"/>
              <a:t>هوية العلامة التجارية</a:t>
            </a:r>
          </a:p>
          <a:p>
            <a:pPr marL="685800" rtl="1"/>
            <a:r>
              <a:rPr lang="ar" dirty="0"/>
              <a:t>المزايا</a:t>
            </a:r>
          </a:p>
          <a:p>
            <a:pPr marL="685800" rtl="1"/>
            <a:r>
              <a:rPr lang="ar" dirty="0"/>
              <a:t>العيوب</a:t>
            </a:r>
          </a:p>
        </p:txBody>
      </p:sp>
      <p:sp>
        <p:nvSpPr>
          <p:cNvPr id="34820" name="Rectangle 1">
            <a:extLst>
              <a:ext uri="{FF2B5EF4-FFF2-40B4-BE49-F238E27FC236}">
                <a16:creationId xmlns:a16="http://schemas.microsoft.com/office/drawing/2014/main" id="{8DCD7CE1-603D-4D59-3DBB-C13C0B65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2304740"/>
            <a:ext cx="7991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/>
            <a:r>
              <a:rPr lang="ar" sz="4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وضع خطة تسويقية لمنتج جديد </a:t>
            </a:r>
            <a:br>
              <a:rPr lang="en-US" altLang="en-US" sz="3600" b="1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ar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(ب2) بناء هوية العلامة التجارية في خطة التسويق</a:t>
            </a:r>
            <a:endParaRPr lang="en-GB" altLang="en-US" sz="24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A4F7318-0781-6DFF-E48B-0BF2E0BAD554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2150474798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563C-553D-E79F-D8D3-A054944D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1359084"/>
            <a:ext cx="8229600" cy="863600"/>
          </a:xfrm>
        </p:spPr>
        <p:txBody>
          <a:bodyPr rtlCol="1"/>
          <a:lstStyle/>
          <a:p>
            <a:pPr rtl="1"/>
            <a:r>
              <a:rPr lang="ar"/>
              <a:t>مزايا بناء هوية العلامة التجارية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2BB3-1163-ED07-C18A-A650546C9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941" y="2420888"/>
            <a:ext cx="7991475" cy="3609975"/>
          </a:xfrm>
        </p:spPr>
        <p:txBody>
          <a:bodyPr rtlCol="1"/>
          <a:lstStyle/>
          <a:p>
            <a:pPr rtl="1"/>
            <a:r>
              <a:rPr lang="ar"/>
              <a:t>التميز عن الغير</a:t>
            </a:r>
          </a:p>
          <a:p>
            <a:pPr rtl="1"/>
            <a:r>
              <a:rPr lang="ar"/>
              <a:t>الثقة</a:t>
            </a:r>
          </a:p>
          <a:p>
            <a:pPr rtl="1"/>
            <a:r>
              <a:rPr lang="ar"/>
              <a:t>أسعار أعلى</a:t>
            </a:r>
          </a:p>
          <a:p>
            <a:pPr rtl="1"/>
            <a:r>
              <a:rPr lang="ar"/>
              <a:t>الولاء</a:t>
            </a:r>
          </a:p>
          <a:p>
            <a:pPr rtl="1"/>
            <a:r>
              <a:rPr lang="ar"/>
              <a:t>الاتساق</a:t>
            </a:r>
          </a:p>
          <a:p>
            <a:pPr rtl="1"/>
            <a:r>
              <a:rPr lang="ar"/>
              <a:t>طرح منتجات جديدة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EE3A0F5-2DF4-54BB-4BDA-2889E7921A05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228451126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5A4D-1C12-F0D6-9F1E-D0B93520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8760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عيوب بناء هوية العلامة التجارية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F4C81-0766-EC33-28B3-3602A2686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933" y="2132360"/>
            <a:ext cx="7991475" cy="3609975"/>
          </a:xfrm>
        </p:spPr>
        <p:txBody>
          <a:bodyPr rtlCol="1"/>
          <a:lstStyle/>
          <a:p>
            <a:pPr marL="0" indent="0" rtl="1">
              <a:buNone/>
            </a:pPr>
            <a:r>
              <a:rPr lang="ar"/>
              <a:t>أحيانًا لا تحقق العلامات التجارية النجاح المرغوب.</a:t>
            </a:r>
          </a:p>
          <a:p>
            <a:pPr marL="0" indent="0" rtl="1">
              <a:buNone/>
            </a:pPr>
            <a:r>
              <a:rPr lang="ar"/>
              <a:t>قم بإجراء بحث حول شركات:</a:t>
            </a:r>
          </a:p>
          <a:p>
            <a:pPr rtl="1"/>
            <a:r>
              <a:rPr lang="ar"/>
              <a:t>أنفقت الكثير على بناء هوية علامتها التجارية</a:t>
            </a:r>
          </a:p>
          <a:p>
            <a:pPr rtl="1"/>
            <a:r>
              <a:rPr lang="ar"/>
              <a:t>يتعين عليها ترويج علامتها التجارية باستمرار لزيادة الوعي بها</a:t>
            </a:r>
          </a:p>
          <a:p>
            <a:pPr rtl="1"/>
            <a:r>
              <a:rPr lang="ar"/>
              <a:t>غيَّرت من استراتيجية بناء هوية العلامة التجارية لديها</a:t>
            </a:r>
          </a:p>
          <a:p>
            <a:pPr rtl="1"/>
            <a:r>
              <a:rPr lang="ar"/>
              <a:t>تعرضت لدعاية سيئة أضرت بسمعة العلامة التجارية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573B5AE-F61A-A1A6-8ED5-2107590718F9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4143413787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DF8F9D08-DF4C-4351-F6A0-75D9B8290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43088"/>
            <a:ext cx="8229600" cy="506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>
              <a:spcBef>
                <a:spcPts val="1200"/>
              </a:spcBef>
              <a:spcAft>
                <a:spcPts val="1500"/>
              </a:spcAft>
            </a:pPr>
            <a:r>
              <a:rPr lang="ar" sz="2400"/>
              <a:t>هدف التعلم (أ)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GB" altLang="en-US" sz="3600" dirty="0"/>
          </a:p>
        </p:txBody>
      </p:sp>
      <p:sp>
        <p:nvSpPr>
          <p:cNvPr id="34819" name="Content Placeholder 3">
            <a:extLst>
              <a:ext uri="{FF2B5EF4-FFF2-40B4-BE49-F238E27FC236}">
                <a16:creationId xmlns:a16="http://schemas.microsoft.com/office/drawing/2014/main" id="{453C7683-8588-7ABC-32E0-8A4E6821862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403648" y="4437112"/>
            <a:ext cx="6769100" cy="187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685800" rtl="1"/>
            <a:r>
              <a:rPr lang="ar"/>
              <a:t>تعريف التسويق</a:t>
            </a:r>
          </a:p>
          <a:p>
            <a:pPr marL="685800" rtl="1"/>
            <a:r>
              <a:rPr lang="ar"/>
              <a:t>أهداف التسويق</a:t>
            </a:r>
          </a:p>
        </p:txBody>
      </p:sp>
      <p:sp>
        <p:nvSpPr>
          <p:cNvPr id="34820" name="Rectangle 1">
            <a:extLst>
              <a:ext uri="{FF2B5EF4-FFF2-40B4-BE49-F238E27FC236}">
                <a16:creationId xmlns:a16="http://schemas.microsoft.com/office/drawing/2014/main" id="{8DCD7CE1-603D-4D59-3DBB-C13C0B65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2493963"/>
            <a:ext cx="7991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/>
            <a:r>
              <a:rPr lang="ar" sz="4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التطرق لمفاهيم تسويقية وترويجية مختلفة 	</a:t>
            </a:r>
            <a:br>
              <a:rPr lang="en-US" altLang="en-US" sz="3600" b="1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ar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(أ1) مفاهيم التسويق</a:t>
            </a:r>
            <a:endParaRPr lang="en-GB" altLang="en-US" sz="24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F7BE8A-7041-84C7-4E68-749D546C6A07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</p:cSld>
  <p:clrMapOvr>
    <a:masterClrMapping/>
  </p:clrMapOvr>
  <p:transition>
    <p:sndAc>
      <p:stSnd>
        <p:snd r:embed="rId3" name="click.wav"/>
      </p:stSnd>
    </p:sndAc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DF8F9D08-DF4C-4351-F6A0-75D9B8290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9690"/>
            <a:ext cx="8229600" cy="506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>
              <a:spcBef>
                <a:spcPts val="1200"/>
              </a:spcBef>
              <a:spcAft>
                <a:spcPts val="1500"/>
              </a:spcAft>
            </a:pPr>
            <a:r>
              <a:rPr lang="ar" sz="2400"/>
              <a:t>هدف التعلم (ب)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GB" altLang="en-US" sz="3600" dirty="0"/>
          </a:p>
        </p:txBody>
      </p:sp>
      <p:sp>
        <p:nvSpPr>
          <p:cNvPr id="34819" name="Content Placeholder 3">
            <a:extLst>
              <a:ext uri="{FF2B5EF4-FFF2-40B4-BE49-F238E27FC236}">
                <a16:creationId xmlns:a16="http://schemas.microsoft.com/office/drawing/2014/main" id="{453C7683-8588-7ABC-32E0-8A4E6821862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764245" y="3717032"/>
            <a:ext cx="6769100" cy="187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685800" rtl="1"/>
            <a:r>
              <a:rPr lang="ar" dirty="0"/>
              <a:t>المعايير المستخدمة لدعم خطة التسويق بالأدلة التي تثبت ملاءمتها</a:t>
            </a:r>
          </a:p>
        </p:txBody>
      </p:sp>
      <p:sp>
        <p:nvSpPr>
          <p:cNvPr id="34820" name="Rectangle 1">
            <a:extLst>
              <a:ext uri="{FF2B5EF4-FFF2-40B4-BE49-F238E27FC236}">
                <a16:creationId xmlns:a16="http://schemas.microsoft.com/office/drawing/2014/main" id="{8DCD7CE1-603D-4D59-3DBB-C13C0B65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2274824"/>
            <a:ext cx="7991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/>
            <a:r>
              <a:rPr lang="ar" sz="4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وضع خطة تسويقية لمنتج جديد </a:t>
            </a:r>
            <a:br>
              <a:rPr lang="en-US" altLang="en-US" sz="3600" b="1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ar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(ب3) دعم خطة التسويق بالأدلة التي تثبت ملاءمتها</a:t>
            </a:r>
            <a:endParaRPr lang="en-GB" altLang="en-US" sz="24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EDAFE5D-7BEE-5F83-B373-857F1C94A1B4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2447515561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9338-BBDC-A23C-102A-924FDB36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9" y="1700808"/>
            <a:ext cx="8229600" cy="863600"/>
          </a:xfrm>
        </p:spPr>
        <p:txBody>
          <a:bodyPr rtlCol="1"/>
          <a:lstStyle/>
          <a:p>
            <a:pPr rtl="1"/>
            <a:r>
              <a:rPr lang="ar" dirty="0"/>
              <a:t>المعايير المستخدمة لدعم خطة التسويق </a:t>
            </a:r>
            <a:br>
              <a:rPr lang="en-US" dirty="0"/>
            </a:br>
            <a:r>
              <a:rPr lang="ar" dirty="0"/>
              <a:t>بالأدلة التي تثبت ملاءمتها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9F67-E25D-F397-1060-02ACE1459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3068960"/>
            <a:ext cx="7991475" cy="3609975"/>
          </a:xfrm>
        </p:spPr>
        <p:txBody>
          <a:bodyPr rtlCol="1"/>
          <a:lstStyle/>
          <a:p>
            <a:pPr marL="0" indent="0" rtl="1">
              <a:buNone/>
            </a:pPr>
            <a:r>
              <a:rPr lang="ar-EG" b="0" i="0" u="none" strike="noStrike" dirty="0"/>
              <a:t>كيف تكون خطة التسويق:</a:t>
            </a:r>
          </a:p>
          <a:p>
            <a:pPr rtl="1"/>
            <a:r>
              <a:rPr lang="ar-EG" b="0" i="0" u="none" strike="noStrike" dirty="0"/>
              <a:t>متماشية مع الأهداف طويلة الأمد للشركة</a:t>
            </a:r>
          </a:p>
          <a:p>
            <a:pPr rtl="1"/>
            <a:r>
              <a:rPr lang="ar-EG" dirty="0"/>
              <a:t>تساعد في تلبية أهداف التسويق</a:t>
            </a:r>
          </a:p>
          <a:p>
            <a:pPr rtl="1"/>
            <a:r>
              <a:rPr lang="ar-EG" b="0" i="0" u="none" strike="noStrike" dirty="0"/>
              <a:t>تستخدم طرق فعالة لبناء هوية العلامة التجارية</a:t>
            </a:r>
          </a:p>
          <a:p>
            <a:pPr rtl="1"/>
            <a:r>
              <a:rPr lang="ar-EG" b="0" i="0" u="none" strike="noStrike" dirty="0"/>
              <a:t>تلبي احتياجات السوق المستهدفة</a:t>
            </a:r>
            <a:endParaRPr lang="ar-EG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08A16FE-3EE8-312C-B8D5-7E86980EFFA8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028660047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57E67D6-41DC-1B91-D9B9-84E03E3E8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44" y="1217588"/>
            <a:ext cx="8229600" cy="1291063"/>
          </a:xfrm>
        </p:spPr>
        <p:txBody>
          <a:bodyPr rtlCol="1"/>
          <a:lstStyle/>
          <a:p>
            <a:r>
              <a:rPr lang="ar" dirty="0">
                <a:latin typeface="Sakkal Majalla" panose="02000000000000000000" pitchFamily="2" charset="-78"/>
                <a:cs typeface="Sakkal Majalla" panose="02000000000000000000" pitchFamily="2" charset="-78"/>
              </a:rPr>
              <a:t>شكر وتقدير</a:t>
            </a:r>
            <a:endParaRPr 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25E47F-C7D3-01C9-F29F-383D8B619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835" y="2409180"/>
            <a:ext cx="7991475" cy="2857267"/>
          </a:xfrm>
        </p:spPr>
        <p:txBody>
          <a:bodyPr rtlCol="1"/>
          <a:lstStyle/>
          <a:p>
            <a:pPr algn="r">
              <a:buNone/>
            </a:pPr>
            <a:r>
              <a:rPr lang="ar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الصور:</a:t>
            </a:r>
            <a:endParaRPr 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algn="l" rtl="0"/>
            <a:r>
              <a:rPr lang="en-US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123RF: </a:t>
            </a:r>
            <a:r>
              <a:rPr lang="en-US" dirty="0" err="1">
                <a:latin typeface="Sakkal Majalla" panose="02000000000000000000" pitchFamily="2" charset="-78"/>
                <a:cs typeface="Sakkal Majalla" panose="02000000000000000000" pitchFamily="2" charset="-78"/>
              </a:rPr>
              <a:t>Rawpixel</a:t>
            </a:r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5bl&amp;19l, </a:t>
            </a:r>
            <a:r>
              <a:rPr lang="en-US" dirty="0" err="1">
                <a:latin typeface="Sakkal Majalla" panose="02000000000000000000" pitchFamily="2" charset="-78"/>
                <a:cs typeface="Sakkal Majalla" panose="02000000000000000000" pitchFamily="2" charset="-78"/>
              </a:rPr>
              <a:t>Phonlawat</a:t>
            </a:r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lang="en-US" dirty="0" err="1">
                <a:latin typeface="Sakkal Majalla" panose="02000000000000000000" pitchFamily="2" charset="-78"/>
                <a:cs typeface="Sakkal Majalla" panose="02000000000000000000" pitchFamily="2" charset="-78"/>
              </a:rPr>
              <a:t>Chaicheevinlikit</a:t>
            </a:r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5cr; </a:t>
            </a:r>
          </a:p>
          <a:p>
            <a:pPr algn="l" rtl="0"/>
            <a:r>
              <a:rPr lang="en-US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Shutterstock: </a:t>
            </a:r>
            <a:r>
              <a:rPr lang="en-US" dirty="0" err="1">
                <a:latin typeface="Sakkal Majalla" panose="02000000000000000000" pitchFamily="2" charset="-78"/>
                <a:cs typeface="Sakkal Majalla" panose="02000000000000000000" pitchFamily="2" charset="-78"/>
              </a:rPr>
              <a:t>Lightspring</a:t>
            </a:r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5cl, NDAB Creativity 5c, </a:t>
            </a:r>
            <a:r>
              <a:rPr lang="en-US" dirty="0" err="1">
                <a:latin typeface="Sakkal Majalla" panose="02000000000000000000" pitchFamily="2" charset="-78"/>
                <a:cs typeface="Sakkal Majalla" panose="02000000000000000000" pitchFamily="2" charset="-78"/>
              </a:rPr>
              <a:t>Andrey_Popov</a:t>
            </a:r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5br, Ministr-84 17cl, Kristi Blokhin 17bl, </a:t>
            </a:r>
            <a:r>
              <a:rPr lang="en-US" dirty="0" err="1">
                <a:latin typeface="Sakkal Majalla" panose="02000000000000000000" pitchFamily="2" charset="-78"/>
                <a:cs typeface="Sakkal Majalla" panose="02000000000000000000" pitchFamily="2" charset="-78"/>
              </a:rPr>
              <a:t>FuzzBones</a:t>
            </a:r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17c, </a:t>
            </a:r>
            <a:r>
              <a:rPr lang="en-US" dirty="0" err="1">
                <a:latin typeface="Sakkal Majalla" panose="02000000000000000000" pitchFamily="2" charset="-78"/>
                <a:cs typeface="Sakkal Majalla" panose="02000000000000000000" pitchFamily="2" charset="-78"/>
              </a:rPr>
              <a:t>Macrovector</a:t>
            </a:r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17br, </a:t>
            </a:r>
            <a:r>
              <a:rPr lang="en-US" dirty="0" err="1">
                <a:latin typeface="Sakkal Majalla" panose="02000000000000000000" pitchFamily="2" charset="-78"/>
                <a:cs typeface="Sakkal Majalla" panose="02000000000000000000" pitchFamily="2" charset="-78"/>
              </a:rPr>
              <a:t>Yougoigo</a:t>
            </a:r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17cr, </a:t>
            </a:r>
            <a:r>
              <a:rPr lang="en-US" dirty="0" err="1">
                <a:latin typeface="Sakkal Majalla" panose="02000000000000000000" pitchFamily="2" charset="-78"/>
                <a:cs typeface="Sakkal Majalla" panose="02000000000000000000" pitchFamily="2" charset="-78"/>
              </a:rPr>
              <a:t>Purino</a:t>
            </a:r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19r, </a:t>
            </a:r>
            <a:r>
              <a:rPr lang="en-US" dirty="0" err="1">
                <a:latin typeface="Sakkal Majalla" panose="02000000000000000000" pitchFamily="2" charset="-78"/>
                <a:cs typeface="Sakkal Majalla" panose="02000000000000000000" pitchFamily="2" charset="-78"/>
              </a:rPr>
              <a:t>Sichim</a:t>
            </a:r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Sergiu 21.</a:t>
            </a:r>
          </a:p>
          <a:p>
            <a:pPr marL="0" indent="0" algn="r" rtl="0">
              <a:buNone/>
            </a:pPr>
            <a:endParaRPr 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D222DA7-CEA7-DC25-704C-3102B599CA38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738663368"/>
      </p:ext>
    </p:extLst>
  </p:cSld>
  <p:clrMapOvr>
    <a:masterClrMapping/>
  </p:clrMapOvr>
  <p:transition>
    <p:sndAc>
      <p:stSnd>
        <p:snd r:embed="rId2" name="click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82EE88C-10F4-9016-82EA-7B0BBBA99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8887" y="3224708"/>
            <a:ext cx="2377179" cy="1893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D465FD-ED0D-23BC-E15F-E094D89A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</p:spPr>
        <p:txBody>
          <a:bodyPr rtlCol="1"/>
          <a:lstStyle/>
          <a:p>
            <a:pPr rtl="1"/>
            <a:r>
              <a:rPr lang="ar"/>
              <a:t>ما المقصود بالتسويق؟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2D2FA-D600-EF62-CFEA-2564E4AFD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312" y="2195513"/>
            <a:ext cx="7991475" cy="3609975"/>
          </a:xfrm>
        </p:spPr>
        <p:txBody>
          <a:bodyPr rtlCol="1"/>
          <a:lstStyle/>
          <a:p>
            <a:pPr rtl="1"/>
            <a:r>
              <a:rPr lang="ar"/>
              <a:t>ما فكرتك حول التسويق؟</a:t>
            </a:r>
          </a:p>
          <a:p>
            <a:pPr rtl="1"/>
            <a:r>
              <a:rPr lang="ar"/>
              <a:t>تحقق من هذه الصور لمساعدتك</a:t>
            </a:r>
          </a:p>
          <a:p>
            <a:pPr marL="0" indent="0" rtl="1">
              <a:buNone/>
            </a:pPr>
            <a:endParaRPr lang="en-GB" dirty="0"/>
          </a:p>
          <a:p>
            <a:pPr marL="0" indent="0" rtl="1">
              <a:buNone/>
            </a:pPr>
            <a:endParaRPr lang="en-GB" dirty="0"/>
          </a:p>
          <a:p>
            <a:pPr marL="0" indent="0" rtl="1">
              <a:buNone/>
            </a:pPr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821D853-B1B7-7952-B048-862B45BBA5E5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  <p:pic>
        <p:nvPicPr>
          <p:cNvPr id="9" name="Picture 11" descr="A person and person standing in a showroom&#10;&#10;Description automatically generated">
            <a:extLst>
              <a:ext uri="{FF2B5EF4-FFF2-40B4-BE49-F238E27FC236}">
                <a16:creationId xmlns:a16="http://schemas.microsoft.com/office/drawing/2014/main" id="{0B7C7143-3C21-D554-DBD4-EAEB16983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061" y="2924944"/>
            <a:ext cx="2249906" cy="14919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6F2F808-F9CB-7418-66AE-7670B0216DE9}"/>
              </a:ext>
            </a:extLst>
          </p:cNvPr>
          <p:cNvGrpSpPr/>
          <p:nvPr/>
        </p:nvGrpSpPr>
        <p:grpSpPr>
          <a:xfrm>
            <a:off x="956337" y="4834692"/>
            <a:ext cx="3007895" cy="1140405"/>
            <a:chOff x="956337" y="4834692"/>
            <a:chExt cx="3007895" cy="1140405"/>
          </a:xfrm>
        </p:grpSpPr>
        <p:pic>
          <p:nvPicPr>
            <p:cNvPr id="8" name="Picture 12" descr="A close-up of a computer&#10;&#10;Description automatically generated">
              <a:extLst>
                <a:ext uri="{FF2B5EF4-FFF2-40B4-BE49-F238E27FC236}">
                  <a16:creationId xmlns:a16="http://schemas.microsoft.com/office/drawing/2014/main" id="{CF505ED2-3F0F-5373-35F6-D99B11B7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6337" y="4834692"/>
              <a:ext cx="3007895" cy="11404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D7B7A5-7817-88D4-4E87-613FDFD36C4D}"/>
                </a:ext>
              </a:extLst>
            </p:cNvPr>
            <p:cNvSpPr/>
            <p:nvPr/>
          </p:nvSpPr>
          <p:spPr>
            <a:xfrm rot="20125768">
              <a:off x="2925829" y="5153143"/>
              <a:ext cx="430899" cy="97005"/>
            </a:xfrm>
            <a:prstGeom prst="rect">
              <a:avLst/>
            </a:prstGeom>
            <a:gradFill>
              <a:gsLst>
                <a:gs pos="0">
                  <a:srgbClr val="3680D9"/>
                </a:gs>
                <a:gs pos="100000">
                  <a:srgbClr val="C0DBF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ar-EG" sz="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استطلاع آراء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6DD19C-4EEF-0321-136E-DB5752970F03}"/>
              </a:ext>
            </a:extLst>
          </p:cNvPr>
          <p:cNvGrpSpPr/>
          <p:nvPr/>
        </p:nvGrpSpPr>
        <p:grpSpPr>
          <a:xfrm>
            <a:off x="4442531" y="4699860"/>
            <a:ext cx="1729403" cy="1691215"/>
            <a:chOff x="4442531" y="4699860"/>
            <a:chExt cx="1729403" cy="1691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F941CC-A7F3-5B86-6548-B64772FD7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2531" y="4699860"/>
              <a:ext cx="1729403" cy="169121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34B487-9E27-CCFD-E248-DCD121A2345C}"/>
                </a:ext>
              </a:extLst>
            </p:cNvPr>
            <p:cNvSpPr/>
            <p:nvPr/>
          </p:nvSpPr>
          <p:spPr>
            <a:xfrm>
              <a:off x="4572000" y="5703094"/>
              <a:ext cx="1491451" cy="534218"/>
            </a:xfrm>
            <a:prstGeom prst="rect">
              <a:avLst/>
            </a:prstGeom>
            <a:solidFill>
              <a:srgbClr val="302E2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ar-EG" sz="1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تخفيضات</a:t>
              </a:r>
            </a:p>
            <a:p>
              <a:pPr algn="ctr"/>
              <a:r>
                <a:rPr lang="ar-EG" sz="105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عرض خاص</a:t>
              </a:r>
            </a:p>
            <a:p>
              <a:pPr algn="ctr"/>
              <a:r>
                <a:rPr lang="ar-EG" sz="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احصل على خصم إضافي </a:t>
              </a:r>
              <a:r>
                <a:rPr lang="en-US" sz="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70%</a:t>
              </a:r>
              <a:endParaRPr lang="ar-EG" sz="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702761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FD84-2387-C718-6488-1136D9FE9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4744"/>
            <a:ext cx="8229600" cy="863600"/>
          </a:xfrm>
        </p:spPr>
        <p:txBody>
          <a:bodyPr rtlCol="1"/>
          <a:lstStyle/>
          <a:p>
            <a:pPr rtl="1"/>
            <a:r>
              <a:rPr lang="ar"/>
              <a:t>ما المقصود بالتسويق؟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D4AD8-907F-7FB7-F5F0-4A152610D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916832"/>
            <a:ext cx="7991475" cy="3609975"/>
          </a:xfrm>
        </p:spPr>
        <p:txBody>
          <a:bodyPr rtlCol="1"/>
          <a:lstStyle/>
          <a:p>
            <a:pPr rtl="1"/>
            <a:r>
              <a:rPr lang="ar" dirty="0"/>
              <a:t>توقع أو تحفيز أو تلبية طلب العملاء على منتج أو خدمة معينة</a:t>
            </a:r>
          </a:p>
          <a:p>
            <a:pPr rtl="1"/>
            <a:r>
              <a:rPr lang="ar" dirty="0"/>
              <a:t>فكر في الطرق المختلفة التي قد تعرف أنها تؤثر على العملاء:</a:t>
            </a:r>
          </a:p>
          <a:p>
            <a:pPr rtl="1"/>
            <a:r>
              <a:rPr lang="ar" dirty="0"/>
              <a:t>كيف يتوقع المسوِّق الطلب على نكهة جديدة لمشروب؟</a:t>
            </a:r>
          </a:p>
          <a:p>
            <a:pPr rtl="1"/>
            <a:r>
              <a:rPr lang="ar" dirty="0"/>
              <a:t>كيف يمكن للمسوِّق أن يحفز الطلب على نكهة جديدة لمشروب؟</a:t>
            </a:r>
          </a:p>
          <a:p>
            <a:pPr rtl="1"/>
            <a:r>
              <a:rPr lang="ar" dirty="0"/>
              <a:t>كيف يمكن للمسوِّق تلبية الطلب الذي حسبه لنكهة جديدة للمشروب؟</a:t>
            </a:r>
          </a:p>
          <a:p>
            <a:pPr marL="457200" lvl="1" indent="0" rtl="1">
              <a:buNone/>
            </a:pPr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D3F1DDA-F00A-B284-3DC8-945AA488123B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198619397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9978-8E03-98B7-8B61-D0B7111B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82" y="1331913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أهداف التسويق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BD7C-94B8-8EA3-B493-5C7A73A79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312" y="2195513"/>
            <a:ext cx="7991475" cy="3609975"/>
          </a:xfrm>
        </p:spPr>
        <p:txBody>
          <a:bodyPr rtlCol="1"/>
          <a:lstStyle/>
          <a:p>
            <a:pPr marL="0" indent="0" rtl="1">
              <a:buNone/>
            </a:pPr>
            <a:r>
              <a:rPr lang="ar"/>
              <a:t>أهداف التسويق هي تلك المستهدفات التي تسمح للمسوِّق بمعرفة ما يجب أن تنجزه خطة التسويق:</a:t>
            </a:r>
          </a:p>
          <a:p>
            <a:pPr rtl="1"/>
            <a:r>
              <a:rPr lang="ar"/>
              <a:t>فهم رغبات العملاء واحتياجاتهم</a:t>
            </a:r>
          </a:p>
          <a:p>
            <a:pPr rtl="1"/>
            <a:r>
              <a:rPr lang="ar"/>
              <a:t>تطوير منتجات جديدة</a:t>
            </a:r>
          </a:p>
          <a:p>
            <a:pPr rtl="1"/>
            <a:r>
              <a:rPr lang="ar"/>
              <a:t>زيادة الإيرادات/ الربح</a:t>
            </a:r>
          </a:p>
          <a:p>
            <a:pPr rtl="1"/>
            <a:r>
              <a:rPr lang="ar"/>
              <a:t>زيادة الوعي بالعلامة التجارية/ الولاء</a:t>
            </a:r>
          </a:p>
          <a:p>
            <a:pPr rtl="1"/>
            <a:r>
              <a:rPr lang="ar"/>
              <a:t>التقدم على المنافسين</a:t>
            </a:r>
          </a:p>
          <a:p>
            <a:pPr rtl="1"/>
            <a:r>
              <a:rPr lang="ar"/>
              <a:t>التواصل الفعال مع الجمهور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C635BBC-DA16-CCA0-A221-4AB7E2D03219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3371280402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2">
            <a:extLst>
              <a:ext uri="{FF2B5EF4-FFF2-40B4-BE49-F238E27FC236}">
                <a16:creationId xmlns:a16="http://schemas.microsoft.com/office/drawing/2014/main" id="{DF8F9D08-DF4C-4351-F6A0-75D9B8290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20688" y="1593033"/>
            <a:ext cx="8229600" cy="506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1">
              <a:spcBef>
                <a:spcPts val="1200"/>
              </a:spcBef>
              <a:spcAft>
                <a:spcPts val="1500"/>
              </a:spcAft>
            </a:pPr>
            <a:r>
              <a:rPr lang="ar" sz="2400"/>
              <a:t>هدف التعلم (أ)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GB" altLang="en-US" sz="3600" dirty="0"/>
          </a:p>
        </p:txBody>
      </p:sp>
      <p:sp>
        <p:nvSpPr>
          <p:cNvPr id="34819" name="Content Placeholder 3">
            <a:extLst>
              <a:ext uri="{FF2B5EF4-FFF2-40B4-BE49-F238E27FC236}">
                <a16:creationId xmlns:a16="http://schemas.microsoft.com/office/drawing/2014/main" id="{453C7683-8588-7ABC-32E0-8A4E6821862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971252" y="3573016"/>
            <a:ext cx="6769100" cy="1871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indent="0" rtl="1">
              <a:buNone/>
            </a:pPr>
            <a:r>
              <a:rPr lang="ar" dirty="0"/>
              <a:t>أبحاث التسويق:</a:t>
            </a:r>
          </a:p>
          <a:p>
            <a:pPr marL="1085850" lvl="1" rtl="1"/>
            <a:r>
              <a:rPr lang="ar" sz="2000" dirty="0">
                <a:latin typeface="Sakkal Majalla" panose="02000000000000000000" pitchFamily="2" charset="-78"/>
              </a:rPr>
              <a:t>أساسية</a:t>
            </a:r>
          </a:p>
          <a:p>
            <a:pPr marL="1085850" lvl="1" rtl="1"/>
            <a:r>
              <a:rPr lang="ar" sz="2000" dirty="0">
                <a:latin typeface="Sakkal Majalla" panose="02000000000000000000" pitchFamily="2" charset="-78"/>
              </a:rPr>
              <a:t>ثانوية </a:t>
            </a:r>
          </a:p>
          <a:p>
            <a:pPr marL="685800" rtl="1"/>
            <a:endParaRPr lang="en-GB" altLang="en-US" dirty="0"/>
          </a:p>
        </p:txBody>
      </p:sp>
      <p:sp>
        <p:nvSpPr>
          <p:cNvPr id="34820" name="Rectangle 1">
            <a:extLst>
              <a:ext uri="{FF2B5EF4-FFF2-40B4-BE49-F238E27FC236}">
                <a16:creationId xmlns:a16="http://schemas.microsoft.com/office/drawing/2014/main" id="{8DCD7CE1-603D-4D59-3DBB-C13C0B65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2261495"/>
            <a:ext cx="7991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1"/>
          <a:lstStyle>
            <a:lvl1pPr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/>
            <a:r>
              <a:rPr lang="ar" sz="4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التطرق لمفاهيم تسويقية وترويجية مختلفة 	</a:t>
            </a:r>
            <a:br>
              <a:rPr lang="en-US" altLang="en-US" sz="3600" b="1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ar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(أ1) مفاهيم التسويق</a:t>
            </a:r>
            <a:endParaRPr lang="en-GB" altLang="en-US" sz="24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94DD2BCB-CEDA-C063-028E-D63582EC2FB5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238050778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7D93-3A69-2D2A-7E92-56DC7B19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388"/>
            <a:ext cx="8229600" cy="863600"/>
          </a:xfrm>
        </p:spPr>
        <p:txBody>
          <a:bodyPr rtlCol="1"/>
          <a:lstStyle/>
          <a:p>
            <a:pPr rtl="1"/>
            <a:r>
              <a:rPr lang="ar"/>
              <a:t>أبحاث التسويق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B9690-4D37-0FC2-BB6C-4B5B40559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064379"/>
            <a:ext cx="7991475" cy="3609975"/>
          </a:xfrm>
        </p:spPr>
        <p:txBody>
          <a:bodyPr rtlCol="1"/>
          <a:lstStyle/>
          <a:p>
            <a:pPr rtl="1"/>
            <a:r>
              <a:rPr lang="ar"/>
              <a:t>بالنسبة للغرض الذي تم إعطاؤه لك، تعرف على أكبر قدر ممكن من المعلومات عنه على سبيل المثال:</a:t>
            </a:r>
          </a:p>
          <a:p>
            <a:pPr rtl="1"/>
            <a:r>
              <a:rPr lang="ar"/>
              <a:t>الشكل</a:t>
            </a:r>
          </a:p>
          <a:p>
            <a:pPr rtl="1"/>
            <a:r>
              <a:rPr lang="ar"/>
              <a:t>الوظيفة</a:t>
            </a:r>
          </a:p>
          <a:p>
            <a:pPr rtl="1"/>
            <a:r>
              <a:rPr lang="ar"/>
              <a:t>المنشأ</a:t>
            </a:r>
          </a:p>
          <a:p>
            <a:pPr rtl="1"/>
            <a:r>
              <a:rPr lang="ar"/>
              <a:t>رأي الآخرين فيه</a:t>
            </a:r>
          </a:p>
          <a:p>
            <a:pPr rtl="1"/>
            <a:r>
              <a:rPr lang="ar"/>
              <a:t>هل توجد أي بدائل مناسبة لهذا المنتج؟</a:t>
            </a:r>
          </a:p>
          <a:p>
            <a:pPr rtl="1"/>
            <a:r>
              <a:rPr lang="ar"/>
              <a:t>يسمى البحث الذي أجريته حول الغرض بحثًا أساسيًا. ما برأيك يعني البحث الأساسي؟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F1229D2-090C-E102-7ECD-7268F27DA294}"/>
              </a:ext>
            </a:extLst>
          </p:cNvPr>
          <p:cNvSpPr txBox="1">
            <a:spLocks/>
          </p:cNvSpPr>
          <p:nvPr/>
        </p:nvSpPr>
        <p:spPr bwMode="auto">
          <a:xfrm>
            <a:off x="107504" y="6525344"/>
            <a:ext cx="1080120" cy="216719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 lnSpcReduction="10000"/>
          </a:bodyPr>
          <a:lstStyle>
            <a:defPPr algn="r" rtl="1">
              <a:defRPr lang="ar-MA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742950" indent="-28575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r" defTabSz="914400" rtl="1" eaLnBrk="0" fontAlgn="base" latinLnBrk="0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A103000360280</a:t>
            </a:r>
            <a:endParaRPr lang="ar" sz="1000" dirty="0"/>
          </a:p>
        </p:txBody>
      </p:sp>
    </p:spTree>
    <p:extLst>
      <p:ext uri="{BB962C8B-B14F-4D97-AF65-F5344CB8AC3E}">
        <p14:creationId xmlns:p14="http://schemas.microsoft.com/office/powerpoint/2010/main" val="88541834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theme/theme1.xml><?xml version="1.0" encoding="utf-8"?>
<a:theme xmlns:a="http://schemas.openxmlformats.org/drawingml/2006/main" name="1_Information Technology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eauty Therapy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onstructio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Business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Engineering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Art and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Hospitality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Agriculture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Travel and Tourism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Creative Media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12c9df-7563-46f6-96ee-cebd66fd5577" xsi:nil="true"/>
    <lcf76f155ced4ddcb4097134ff3c332f xmlns="f63d1639-2e8e-4dfe-b2d4-ff2deac92409">
      <Terms xmlns="http://schemas.microsoft.com/office/infopath/2007/PartnerControls"/>
    </lcf76f155ced4ddcb4097134ff3c332f>
    <_Flow_SignoffStatus xmlns="f63d1639-2e8e-4dfe-b2d4-ff2deac92409" xsi:nil="true"/>
    <AdditionalInfo xmlns="f63d1639-2e8e-4dfe-b2d4-ff2deac9240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F2AC0EC27FF3458662E003F8FEC281" ma:contentTypeVersion="20" ma:contentTypeDescription="Create a new document." ma:contentTypeScope="" ma:versionID="7d267daa26e24eee3a5f4b0eb9224b47">
  <xsd:schema xmlns:xsd="http://www.w3.org/2001/XMLSchema" xmlns:xs="http://www.w3.org/2001/XMLSchema" xmlns:p="http://schemas.microsoft.com/office/2006/metadata/properties" xmlns:ns2="f63d1639-2e8e-4dfe-b2d4-ff2deac92409" xmlns:ns3="7012c9df-7563-46f6-96ee-cebd66fd5577" targetNamespace="http://schemas.microsoft.com/office/2006/metadata/properties" ma:root="true" ma:fieldsID="144a094b618d5dc1a3294a7bede64c09" ns2:_="" ns3:_="">
    <xsd:import namespace="f63d1639-2e8e-4dfe-b2d4-ff2deac92409"/>
    <xsd:import namespace="7012c9df-7563-46f6-96ee-cebd66fd55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_Flow_SignoffStatus" minOccurs="0"/>
                <xsd:element ref="ns2:MediaServiceSearchProperties" minOccurs="0"/>
                <xsd:element ref="ns2:AdditionalInf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3d1639-2e8e-4dfe-b2d4-ff2deac924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6342d94-4a90-4c9b-8c88-cb4c8647e98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AdditionalInfo" ma:index="27" nillable="true" ma:displayName="Additional Info" ma:format="Dropdown" ma:internalName="AdditionalInfo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12c9df-7563-46f6-96ee-cebd66fd557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8bf6128-19fb-458b-8dd6-b174ec593e06}" ma:internalName="TaxCatchAll" ma:showField="CatchAllData" ma:web="7012c9df-7563-46f6-96ee-cebd66fd55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5B0A9F-05B2-4079-AE95-20C334D6C23F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012c9df-7563-46f6-96ee-cebd66fd5577"/>
    <ds:schemaRef ds:uri="http://schemas.microsoft.com/office/2006/documentManagement/types"/>
    <ds:schemaRef ds:uri="http://www.w3.org/XML/1998/namespace"/>
    <ds:schemaRef ds:uri="f63d1639-2e8e-4dfe-b2d4-ff2deac92409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128AA5D-83CF-44CB-A73F-A79019EC4A65}"/>
</file>

<file path=customXml/itemProps3.xml><?xml version="1.0" encoding="utf-8"?>
<ds:datastoreItem xmlns:ds="http://schemas.openxmlformats.org/officeDocument/2006/customXml" ds:itemID="{0AA2910D-4917-49C0-8FBC-BFF7ABD28C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9175</TotalTime>
  <Words>1493</Words>
  <Application>Microsoft Office PowerPoint</Application>
  <PresentationFormat>On-screen Show (4:3)</PresentationFormat>
  <Paragraphs>319</Paragraphs>
  <Slides>42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42</vt:i4>
      </vt:variant>
    </vt:vector>
  </HeadingPairs>
  <TitlesOfParts>
    <vt:vector size="59" baseType="lpstr">
      <vt:lpstr>Arial</vt:lpstr>
      <vt:lpstr>Calibri</vt:lpstr>
      <vt:lpstr>Roboto</vt:lpstr>
      <vt:lpstr>Sakkal Majalla</vt:lpstr>
      <vt:lpstr>Symbol</vt:lpstr>
      <vt:lpstr>Verdana</vt:lpstr>
      <vt:lpstr>Wingdings</vt:lpstr>
      <vt:lpstr>1_Information Technology</vt:lpstr>
      <vt:lpstr>2_Construction</vt:lpstr>
      <vt:lpstr>3_Business</vt:lpstr>
      <vt:lpstr>4_Engineering</vt:lpstr>
      <vt:lpstr>5_Art and Design</vt:lpstr>
      <vt:lpstr>6_Hospitality</vt:lpstr>
      <vt:lpstr>7_Agriculture</vt:lpstr>
      <vt:lpstr>8_Travel and Tourism</vt:lpstr>
      <vt:lpstr>9_Creative Media</vt:lpstr>
      <vt:lpstr>10_Beauty Therapy</vt:lpstr>
      <vt:lpstr>الوحدة 4 خطة التسويق   </vt:lpstr>
      <vt:lpstr>خطة التسويق</vt:lpstr>
      <vt:lpstr>أهداف التعلم</vt:lpstr>
      <vt:lpstr>هدف التعلم (أ)  </vt:lpstr>
      <vt:lpstr>ما المقصود بالتسويق؟</vt:lpstr>
      <vt:lpstr>ما المقصود بالتسويق؟</vt:lpstr>
      <vt:lpstr>أهداف التسويق</vt:lpstr>
      <vt:lpstr>هدف التعلم (أ)  </vt:lpstr>
      <vt:lpstr>أبحاث التسويق</vt:lpstr>
      <vt:lpstr>البحث الأساسي</vt:lpstr>
      <vt:lpstr>طرق البحث الثانوي</vt:lpstr>
      <vt:lpstr>تحليل بيست (العوامل السياسية والاقتصادية والاجتماعية والتكنولوجية) </vt:lpstr>
      <vt:lpstr>أساسية أم ثانوية؟</vt:lpstr>
      <vt:lpstr>هدف التعلم (أ)  </vt:lpstr>
      <vt:lpstr>عملية اتخاذ المشتري للقرار</vt:lpstr>
      <vt:lpstr>نقاط البيع الفريدة (USP)</vt:lpstr>
      <vt:lpstr>نقاط البيع الفريدة</vt:lpstr>
      <vt:lpstr>التجزئة والاستهداف</vt:lpstr>
      <vt:lpstr>الفوائد مقبل الميزات</vt:lpstr>
      <vt:lpstr>هدف التعلم (أ)  </vt:lpstr>
      <vt:lpstr>المزيج التسويقي</vt:lpstr>
      <vt:lpstr>المنتج</vt:lpstr>
      <vt:lpstr>المكان</vt:lpstr>
      <vt:lpstr>السعر</vt:lpstr>
      <vt:lpstr>الترويج</vt:lpstr>
      <vt:lpstr>هدف التعلم (أ)  </vt:lpstr>
      <vt:lpstr>الإعلانات والتسويق الرقمي </vt:lpstr>
      <vt:lpstr>ترويج المبيعات والرعاية</vt:lpstr>
      <vt:lpstr>هدف التعلم (أ)  </vt:lpstr>
      <vt:lpstr>البريد المباشر، البيع الشخصي، العلاقات العامة</vt:lpstr>
      <vt:lpstr>هدف التعلم (أ)  </vt:lpstr>
      <vt:lpstr>العروض الترويجية الناجحة</vt:lpstr>
      <vt:lpstr>العروض الترويجية التي تُخفق</vt:lpstr>
      <vt:lpstr>العوامل المؤثرة على النجاح</vt:lpstr>
      <vt:lpstr>هدف التعلم (ب)  </vt:lpstr>
      <vt:lpstr>خطة التسويق</vt:lpstr>
      <vt:lpstr>هدف التعلم (ب)  </vt:lpstr>
      <vt:lpstr>مزايا بناء هوية العلامة التجارية</vt:lpstr>
      <vt:lpstr>عيوب بناء هوية العلامة التجارية</vt:lpstr>
      <vt:lpstr>هدف التعلم (ب)  </vt:lpstr>
      <vt:lpstr>المعايير المستخدمة لدعم خطة التسويق  بالأدلة التي تثبت ملاءمتها</vt:lpstr>
      <vt:lpstr>شكر وتقدير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3  Construction Science</dc:title>
  <dc:creator>Microsoft Office User</dc:creator>
  <cp:lastModifiedBy>Paul Winser</cp:lastModifiedBy>
  <cp:revision>113</cp:revision>
  <dcterms:created xsi:type="dcterms:W3CDTF">2020-07-15T07:14:47Z</dcterms:created>
  <dcterms:modified xsi:type="dcterms:W3CDTF">2023-08-26T21:21:13Z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ContentTypeId">
    <vt:lpwstr>0x01010011F2AC0EC27FF3458662E003F8FEC281</vt:lpwstr>
  </property>
  <property fmtid="{D5CDD505-2E9C-101B-9397-08002B2CF9AE}" pid="4" name="MediaServiceImageTags">
    <vt:lpwstr/>
  </property>
</Properties>
</file>